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36" r:id="rId6"/>
    <p:sldId id="337" r:id="rId7"/>
    <p:sldId id="338" r:id="rId8"/>
    <p:sldId id="348" r:id="rId9"/>
    <p:sldId id="343" r:id="rId10"/>
    <p:sldId id="339" r:id="rId11"/>
    <p:sldId id="350" r:id="rId12"/>
    <p:sldId id="351" r:id="rId13"/>
    <p:sldId id="352" r:id="rId14"/>
    <p:sldId id="349" r:id="rId15"/>
    <p:sldId id="340" r:id="rId16"/>
    <p:sldId id="353" r:id="rId17"/>
    <p:sldId id="34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336" autoAdjust="0"/>
  </p:normalViewPr>
  <p:slideViewPr>
    <p:cSldViewPr snapToGrid="0">
      <p:cViewPr varScale="1">
        <p:scale>
          <a:sx n="121" d="100"/>
          <a:sy n="121" d="100"/>
        </p:scale>
        <p:origin x="240" y="16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9EF658-B1D8-C34F-90CE-91A70E60490A}" type="doc">
      <dgm:prSet loTypeId="urn:microsoft.com/office/officeart/2005/8/layout/radia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346967-56B6-5944-AEB2-EADBFFE90EE7}">
      <dgm:prSet phldrT="[Текст]"/>
      <dgm:spPr/>
      <dgm:t>
        <a:bodyPr/>
        <a:lstStyle/>
        <a:p>
          <a:r>
            <a:rPr lang="ru-RU" dirty="0"/>
            <a:t>Результат</a:t>
          </a:r>
        </a:p>
      </dgm:t>
    </dgm:pt>
    <dgm:pt modelId="{9C6E648A-D7A5-2341-BDB9-43075B93654A}" type="parTrans" cxnId="{FF3EB607-BEC7-AF44-B7C0-FC88633ED0E8}">
      <dgm:prSet/>
      <dgm:spPr/>
      <dgm:t>
        <a:bodyPr/>
        <a:lstStyle/>
        <a:p>
          <a:endParaRPr lang="ru-RU"/>
        </a:p>
      </dgm:t>
    </dgm:pt>
    <dgm:pt modelId="{90C74944-37D5-7342-9C64-5C0BD8183D1F}" type="sibTrans" cxnId="{FF3EB607-BEC7-AF44-B7C0-FC88633ED0E8}">
      <dgm:prSet/>
      <dgm:spPr/>
      <dgm:t>
        <a:bodyPr/>
        <a:lstStyle/>
        <a:p>
          <a:endParaRPr lang="ru-RU"/>
        </a:p>
      </dgm:t>
    </dgm:pt>
    <dgm:pt modelId="{31BF22A4-D8DF-784D-9FE9-A1DF7B48B305}">
      <dgm:prSet phldrT="[Текст]"/>
      <dgm:spPr/>
      <dgm:t>
        <a:bodyPr/>
        <a:lstStyle/>
        <a:p>
          <a:r>
            <a:rPr lang="ru-RU" dirty="0"/>
            <a:t>Архитектура</a:t>
          </a:r>
        </a:p>
      </dgm:t>
    </dgm:pt>
    <dgm:pt modelId="{AC589E36-CF23-9C43-AD18-FBDED0EF1C11}" type="parTrans" cxnId="{EE0D736B-3132-7440-89FC-CC45986E842B}">
      <dgm:prSet/>
      <dgm:spPr/>
      <dgm:t>
        <a:bodyPr/>
        <a:lstStyle/>
        <a:p>
          <a:endParaRPr lang="ru-RU"/>
        </a:p>
      </dgm:t>
    </dgm:pt>
    <dgm:pt modelId="{214E15C0-3D8A-F34C-B041-A5D51E1CA74B}" type="sibTrans" cxnId="{EE0D736B-3132-7440-89FC-CC45986E842B}">
      <dgm:prSet/>
      <dgm:spPr/>
      <dgm:t>
        <a:bodyPr/>
        <a:lstStyle/>
        <a:p>
          <a:endParaRPr lang="ru-RU"/>
        </a:p>
      </dgm:t>
    </dgm:pt>
    <dgm:pt modelId="{58C5530D-63DA-AB43-B77F-E3B6B0B39725}">
      <dgm:prSet phldrT="[Текст]"/>
      <dgm:spPr/>
      <dgm:t>
        <a:bodyPr/>
        <a:lstStyle/>
        <a:p>
          <a:r>
            <a:rPr lang="ru-RU" dirty="0"/>
            <a:t>Легковесность</a:t>
          </a:r>
        </a:p>
      </dgm:t>
    </dgm:pt>
    <dgm:pt modelId="{D98D082F-CB9C-544C-9819-25E319E01709}" type="parTrans" cxnId="{CA31B465-05F2-A244-B561-4F5E5C0C218F}">
      <dgm:prSet/>
      <dgm:spPr/>
      <dgm:t>
        <a:bodyPr/>
        <a:lstStyle/>
        <a:p>
          <a:endParaRPr lang="ru-RU"/>
        </a:p>
      </dgm:t>
    </dgm:pt>
    <dgm:pt modelId="{D1100CC9-09F0-414F-A3AD-1929C200A3B5}" type="sibTrans" cxnId="{CA31B465-05F2-A244-B561-4F5E5C0C218F}">
      <dgm:prSet/>
      <dgm:spPr/>
      <dgm:t>
        <a:bodyPr/>
        <a:lstStyle/>
        <a:p>
          <a:endParaRPr lang="ru-RU"/>
        </a:p>
      </dgm:t>
    </dgm:pt>
    <dgm:pt modelId="{6AD2DA1F-531D-0748-85C9-E1F3B7775481}">
      <dgm:prSet phldrT="[Текст]"/>
      <dgm:spPr/>
      <dgm:t>
        <a:bodyPr/>
        <a:lstStyle/>
        <a:p>
          <a:r>
            <a:rPr lang="ru-RU" dirty="0"/>
            <a:t>Точность</a:t>
          </a:r>
        </a:p>
      </dgm:t>
    </dgm:pt>
    <dgm:pt modelId="{472CC006-8634-2144-97CC-79EA386F3F6F}" type="parTrans" cxnId="{52765DF0-6F6C-F844-917E-1A448383344F}">
      <dgm:prSet/>
      <dgm:spPr/>
      <dgm:t>
        <a:bodyPr/>
        <a:lstStyle/>
        <a:p>
          <a:endParaRPr lang="ru-RU"/>
        </a:p>
      </dgm:t>
    </dgm:pt>
    <dgm:pt modelId="{15BA8702-125C-4040-90CD-0B8D401B8EE9}" type="sibTrans" cxnId="{52765DF0-6F6C-F844-917E-1A448383344F}">
      <dgm:prSet/>
      <dgm:spPr/>
      <dgm:t>
        <a:bodyPr/>
        <a:lstStyle/>
        <a:p>
          <a:endParaRPr lang="ru-RU"/>
        </a:p>
      </dgm:t>
    </dgm:pt>
    <dgm:pt modelId="{9AA53557-D24B-2E40-B45B-8F91875AEDB9}">
      <dgm:prSet phldrT="[Текст]"/>
      <dgm:spPr/>
      <dgm:t>
        <a:bodyPr/>
        <a:lstStyle/>
        <a:p>
          <a:r>
            <a:rPr lang="ru-RU" dirty="0"/>
            <a:t>Быстродействие</a:t>
          </a:r>
        </a:p>
      </dgm:t>
    </dgm:pt>
    <dgm:pt modelId="{E1AFB9B3-FF81-C049-AB4B-73A28D824557}" type="parTrans" cxnId="{1B9737CA-ACB8-C541-9FBF-DB8A1AAB1F63}">
      <dgm:prSet/>
      <dgm:spPr/>
      <dgm:t>
        <a:bodyPr/>
        <a:lstStyle/>
        <a:p>
          <a:endParaRPr lang="ru-RU"/>
        </a:p>
      </dgm:t>
    </dgm:pt>
    <dgm:pt modelId="{320F66B7-4BF2-B44B-9B27-E4F0C7CC2A17}" type="sibTrans" cxnId="{1B9737CA-ACB8-C541-9FBF-DB8A1AAB1F63}">
      <dgm:prSet/>
      <dgm:spPr/>
      <dgm:t>
        <a:bodyPr/>
        <a:lstStyle/>
        <a:p>
          <a:endParaRPr lang="ru-RU"/>
        </a:p>
      </dgm:t>
    </dgm:pt>
    <dgm:pt modelId="{9507CF69-82D5-4045-B8A0-B11ECB4756FF}" type="pres">
      <dgm:prSet presAssocID="{979EF658-B1D8-C34F-90CE-91A70E60490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117ACD4-9A5A-9A48-9229-45884D088A51}" type="pres">
      <dgm:prSet presAssocID="{05346967-56B6-5944-AEB2-EADBFFE90EE7}" presName="centerShape" presStyleLbl="node0" presStyleIdx="0" presStyleCnt="1"/>
      <dgm:spPr/>
    </dgm:pt>
    <dgm:pt modelId="{FBCB00A9-89F2-FE42-9217-D4A668BDB8C2}" type="pres">
      <dgm:prSet presAssocID="{AC589E36-CF23-9C43-AD18-FBDED0EF1C11}" presName="Name9" presStyleLbl="parChTrans1D2" presStyleIdx="0" presStyleCnt="4"/>
      <dgm:spPr/>
    </dgm:pt>
    <dgm:pt modelId="{8F2262B3-60E3-9E44-9E8B-EE7BA3C36A00}" type="pres">
      <dgm:prSet presAssocID="{AC589E36-CF23-9C43-AD18-FBDED0EF1C11}" presName="connTx" presStyleLbl="parChTrans1D2" presStyleIdx="0" presStyleCnt="4"/>
      <dgm:spPr/>
    </dgm:pt>
    <dgm:pt modelId="{7D34FFDE-69B9-9241-950B-194C39252C1C}" type="pres">
      <dgm:prSet presAssocID="{31BF22A4-D8DF-784D-9FE9-A1DF7B48B305}" presName="node" presStyleLbl="node1" presStyleIdx="0" presStyleCnt="4">
        <dgm:presLayoutVars>
          <dgm:bulletEnabled val="1"/>
        </dgm:presLayoutVars>
      </dgm:prSet>
      <dgm:spPr/>
    </dgm:pt>
    <dgm:pt modelId="{DDD179B8-B46D-CB45-9344-262C1272609C}" type="pres">
      <dgm:prSet presAssocID="{D98D082F-CB9C-544C-9819-25E319E01709}" presName="Name9" presStyleLbl="parChTrans1D2" presStyleIdx="1" presStyleCnt="4"/>
      <dgm:spPr/>
    </dgm:pt>
    <dgm:pt modelId="{D212D4B1-B3BD-FD41-90CA-995EC9E5A82D}" type="pres">
      <dgm:prSet presAssocID="{D98D082F-CB9C-544C-9819-25E319E01709}" presName="connTx" presStyleLbl="parChTrans1D2" presStyleIdx="1" presStyleCnt="4"/>
      <dgm:spPr/>
    </dgm:pt>
    <dgm:pt modelId="{6F3A7B6C-BD03-1846-937A-148003F54C21}" type="pres">
      <dgm:prSet presAssocID="{58C5530D-63DA-AB43-B77F-E3B6B0B39725}" presName="node" presStyleLbl="node1" presStyleIdx="1" presStyleCnt="4">
        <dgm:presLayoutVars>
          <dgm:bulletEnabled val="1"/>
        </dgm:presLayoutVars>
      </dgm:prSet>
      <dgm:spPr/>
    </dgm:pt>
    <dgm:pt modelId="{2FCCA868-9ED3-204F-92ED-76AC20FDB14B}" type="pres">
      <dgm:prSet presAssocID="{472CC006-8634-2144-97CC-79EA386F3F6F}" presName="Name9" presStyleLbl="parChTrans1D2" presStyleIdx="2" presStyleCnt="4"/>
      <dgm:spPr/>
    </dgm:pt>
    <dgm:pt modelId="{67D00F0E-B969-6D44-9625-2050B077762E}" type="pres">
      <dgm:prSet presAssocID="{472CC006-8634-2144-97CC-79EA386F3F6F}" presName="connTx" presStyleLbl="parChTrans1D2" presStyleIdx="2" presStyleCnt="4"/>
      <dgm:spPr/>
    </dgm:pt>
    <dgm:pt modelId="{B18FC3ED-2A62-D540-AA22-4742F590F05D}" type="pres">
      <dgm:prSet presAssocID="{6AD2DA1F-531D-0748-85C9-E1F3B7775481}" presName="node" presStyleLbl="node1" presStyleIdx="2" presStyleCnt="4">
        <dgm:presLayoutVars>
          <dgm:bulletEnabled val="1"/>
        </dgm:presLayoutVars>
      </dgm:prSet>
      <dgm:spPr/>
    </dgm:pt>
    <dgm:pt modelId="{510B0A32-033D-3A41-9B1C-CB20D61646FB}" type="pres">
      <dgm:prSet presAssocID="{E1AFB9B3-FF81-C049-AB4B-73A28D824557}" presName="Name9" presStyleLbl="parChTrans1D2" presStyleIdx="3" presStyleCnt="4"/>
      <dgm:spPr/>
    </dgm:pt>
    <dgm:pt modelId="{F5C68C08-9B1F-3A41-BCB3-EE9E576D8F65}" type="pres">
      <dgm:prSet presAssocID="{E1AFB9B3-FF81-C049-AB4B-73A28D824557}" presName="connTx" presStyleLbl="parChTrans1D2" presStyleIdx="3" presStyleCnt="4"/>
      <dgm:spPr/>
    </dgm:pt>
    <dgm:pt modelId="{E0F2C23B-00D7-644E-845E-F237C29B8A32}" type="pres">
      <dgm:prSet presAssocID="{9AA53557-D24B-2E40-B45B-8F91875AEDB9}" presName="node" presStyleLbl="node1" presStyleIdx="3" presStyleCnt="4">
        <dgm:presLayoutVars>
          <dgm:bulletEnabled val="1"/>
        </dgm:presLayoutVars>
      </dgm:prSet>
      <dgm:spPr/>
    </dgm:pt>
  </dgm:ptLst>
  <dgm:cxnLst>
    <dgm:cxn modelId="{FF3EB607-BEC7-AF44-B7C0-FC88633ED0E8}" srcId="{979EF658-B1D8-C34F-90CE-91A70E60490A}" destId="{05346967-56B6-5944-AEB2-EADBFFE90EE7}" srcOrd="0" destOrd="0" parTransId="{9C6E648A-D7A5-2341-BDB9-43075B93654A}" sibTransId="{90C74944-37D5-7342-9C64-5C0BD8183D1F}"/>
    <dgm:cxn modelId="{DF945811-D4AE-BC47-8BF0-CDC08359AF09}" type="presOf" srcId="{E1AFB9B3-FF81-C049-AB4B-73A28D824557}" destId="{F5C68C08-9B1F-3A41-BCB3-EE9E576D8F65}" srcOrd="1" destOrd="0" presId="urn:microsoft.com/office/officeart/2005/8/layout/radial1"/>
    <dgm:cxn modelId="{02B21952-01DF-C849-A0DF-AA933477491D}" type="presOf" srcId="{05346967-56B6-5944-AEB2-EADBFFE90EE7}" destId="{6117ACD4-9A5A-9A48-9229-45884D088A51}" srcOrd="0" destOrd="0" presId="urn:microsoft.com/office/officeart/2005/8/layout/radial1"/>
    <dgm:cxn modelId="{3DDC7452-870B-A44F-A533-484510B03141}" type="presOf" srcId="{E1AFB9B3-FF81-C049-AB4B-73A28D824557}" destId="{510B0A32-033D-3A41-9B1C-CB20D61646FB}" srcOrd="0" destOrd="0" presId="urn:microsoft.com/office/officeart/2005/8/layout/radial1"/>
    <dgm:cxn modelId="{CA31B465-05F2-A244-B561-4F5E5C0C218F}" srcId="{05346967-56B6-5944-AEB2-EADBFFE90EE7}" destId="{58C5530D-63DA-AB43-B77F-E3B6B0B39725}" srcOrd="1" destOrd="0" parTransId="{D98D082F-CB9C-544C-9819-25E319E01709}" sibTransId="{D1100CC9-09F0-414F-A3AD-1929C200A3B5}"/>
    <dgm:cxn modelId="{EE0D736B-3132-7440-89FC-CC45986E842B}" srcId="{05346967-56B6-5944-AEB2-EADBFFE90EE7}" destId="{31BF22A4-D8DF-784D-9FE9-A1DF7B48B305}" srcOrd="0" destOrd="0" parTransId="{AC589E36-CF23-9C43-AD18-FBDED0EF1C11}" sibTransId="{214E15C0-3D8A-F34C-B041-A5D51E1CA74B}"/>
    <dgm:cxn modelId="{9F5BEC88-0308-8840-AA77-2E0CD69552B6}" type="presOf" srcId="{D98D082F-CB9C-544C-9819-25E319E01709}" destId="{DDD179B8-B46D-CB45-9344-262C1272609C}" srcOrd="0" destOrd="0" presId="urn:microsoft.com/office/officeart/2005/8/layout/radial1"/>
    <dgm:cxn modelId="{4A52DB8B-3322-8C4D-ACB0-0DDFF91F0BE3}" type="presOf" srcId="{AC589E36-CF23-9C43-AD18-FBDED0EF1C11}" destId="{8F2262B3-60E3-9E44-9E8B-EE7BA3C36A00}" srcOrd="1" destOrd="0" presId="urn:microsoft.com/office/officeart/2005/8/layout/radial1"/>
    <dgm:cxn modelId="{E0E43993-123A-3341-A0DD-8AB3871FB89B}" type="presOf" srcId="{D98D082F-CB9C-544C-9819-25E319E01709}" destId="{D212D4B1-B3BD-FD41-90CA-995EC9E5A82D}" srcOrd="1" destOrd="0" presId="urn:microsoft.com/office/officeart/2005/8/layout/radial1"/>
    <dgm:cxn modelId="{57341AA7-98A7-7E42-8D95-BD1DD25A61E7}" type="presOf" srcId="{979EF658-B1D8-C34F-90CE-91A70E60490A}" destId="{9507CF69-82D5-4045-B8A0-B11ECB4756FF}" srcOrd="0" destOrd="0" presId="urn:microsoft.com/office/officeart/2005/8/layout/radial1"/>
    <dgm:cxn modelId="{9ACD84AB-2F46-D74B-B24B-12EA0C7C51F0}" type="presOf" srcId="{31BF22A4-D8DF-784D-9FE9-A1DF7B48B305}" destId="{7D34FFDE-69B9-9241-950B-194C39252C1C}" srcOrd="0" destOrd="0" presId="urn:microsoft.com/office/officeart/2005/8/layout/radial1"/>
    <dgm:cxn modelId="{F95B5DBD-C51B-684F-B3B7-DFC0A99A43B7}" type="presOf" srcId="{6AD2DA1F-531D-0748-85C9-E1F3B7775481}" destId="{B18FC3ED-2A62-D540-AA22-4742F590F05D}" srcOrd="0" destOrd="0" presId="urn:microsoft.com/office/officeart/2005/8/layout/radial1"/>
    <dgm:cxn modelId="{1B9737CA-ACB8-C541-9FBF-DB8A1AAB1F63}" srcId="{05346967-56B6-5944-AEB2-EADBFFE90EE7}" destId="{9AA53557-D24B-2E40-B45B-8F91875AEDB9}" srcOrd="3" destOrd="0" parTransId="{E1AFB9B3-FF81-C049-AB4B-73A28D824557}" sibTransId="{320F66B7-4BF2-B44B-9B27-E4F0C7CC2A17}"/>
    <dgm:cxn modelId="{4A709DCC-9EDA-A046-B45E-7DB94597638A}" type="presOf" srcId="{9AA53557-D24B-2E40-B45B-8F91875AEDB9}" destId="{E0F2C23B-00D7-644E-845E-F237C29B8A32}" srcOrd="0" destOrd="0" presId="urn:microsoft.com/office/officeart/2005/8/layout/radial1"/>
    <dgm:cxn modelId="{51AE99D0-0E89-FB4B-B551-20FE9CF3B6BD}" type="presOf" srcId="{472CC006-8634-2144-97CC-79EA386F3F6F}" destId="{2FCCA868-9ED3-204F-92ED-76AC20FDB14B}" srcOrd="0" destOrd="0" presId="urn:microsoft.com/office/officeart/2005/8/layout/radial1"/>
    <dgm:cxn modelId="{FE49F6E1-1109-4E44-8FA7-11DA04598BB1}" type="presOf" srcId="{472CC006-8634-2144-97CC-79EA386F3F6F}" destId="{67D00F0E-B969-6D44-9625-2050B077762E}" srcOrd="1" destOrd="0" presId="urn:microsoft.com/office/officeart/2005/8/layout/radial1"/>
    <dgm:cxn modelId="{490A89E7-92AD-7541-A08C-19E97C94A2CF}" type="presOf" srcId="{58C5530D-63DA-AB43-B77F-E3B6B0B39725}" destId="{6F3A7B6C-BD03-1846-937A-148003F54C21}" srcOrd="0" destOrd="0" presId="urn:microsoft.com/office/officeart/2005/8/layout/radial1"/>
    <dgm:cxn modelId="{314430EE-F6A2-0444-B213-E538D9692A34}" type="presOf" srcId="{AC589E36-CF23-9C43-AD18-FBDED0EF1C11}" destId="{FBCB00A9-89F2-FE42-9217-D4A668BDB8C2}" srcOrd="0" destOrd="0" presId="urn:microsoft.com/office/officeart/2005/8/layout/radial1"/>
    <dgm:cxn modelId="{52765DF0-6F6C-F844-917E-1A448383344F}" srcId="{05346967-56B6-5944-AEB2-EADBFFE90EE7}" destId="{6AD2DA1F-531D-0748-85C9-E1F3B7775481}" srcOrd="2" destOrd="0" parTransId="{472CC006-8634-2144-97CC-79EA386F3F6F}" sibTransId="{15BA8702-125C-4040-90CD-0B8D401B8EE9}"/>
    <dgm:cxn modelId="{8D795C28-475D-3C4F-90AB-BD5332DCACF3}" type="presParOf" srcId="{9507CF69-82D5-4045-B8A0-B11ECB4756FF}" destId="{6117ACD4-9A5A-9A48-9229-45884D088A51}" srcOrd="0" destOrd="0" presId="urn:microsoft.com/office/officeart/2005/8/layout/radial1"/>
    <dgm:cxn modelId="{5F99E646-F50E-B14E-B966-DB5577481C66}" type="presParOf" srcId="{9507CF69-82D5-4045-B8A0-B11ECB4756FF}" destId="{FBCB00A9-89F2-FE42-9217-D4A668BDB8C2}" srcOrd="1" destOrd="0" presId="urn:microsoft.com/office/officeart/2005/8/layout/radial1"/>
    <dgm:cxn modelId="{07690425-9E0A-3F45-AC60-649B6025463A}" type="presParOf" srcId="{FBCB00A9-89F2-FE42-9217-D4A668BDB8C2}" destId="{8F2262B3-60E3-9E44-9E8B-EE7BA3C36A00}" srcOrd="0" destOrd="0" presId="urn:microsoft.com/office/officeart/2005/8/layout/radial1"/>
    <dgm:cxn modelId="{6E59CA90-5252-034E-B970-5AD8AF4BD491}" type="presParOf" srcId="{9507CF69-82D5-4045-B8A0-B11ECB4756FF}" destId="{7D34FFDE-69B9-9241-950B-194C39252C1C}" srcOrd="2" destOrd="0" presId="urn:microsoft.com/office/officeart/2005/8/layout/radial1"/>
    <dgm:cxn modelId="{01852CA9-D9AD-1A40-ABE6-99F0F6BA7362}" type="presParOf" srcId="{9507CF69-82D5-4045-B8A0-B11ECB4756FF}" destId="{DDD179B8-B46D-CB45-9344-262C1272609C}" srcOrd="3" destOrd="0" presId="urn:microsoft.com/office/officeart/2005/8/layout/radial1"/>
    <dgm:cxn modelId="{F37D7F0B-8900-0748-BC5A-FD83565476A2}" type="presParOf" srcId="{DDD179B8-B46D-CB45-9344-262C1272609C}" destId="{D212D4B1-B3BD-FD41-90CA-995EC9E5A82D}" srcOrd="0" destOrd="0" presId="urn:microsoft.com/office/officeart/2005/8/layout/radial1"/>
    <dgm:cxn modelId="{C1A6D262-9AF0-A042-8117-8ACB99C4213B}" type="presParOf" srcId="{9507CF69-82D5-4045-B8A0-B11ECB4756FF}" destId="{6F3A7B6C-BD03-1846-937A-148003F54C21}" srcOrd="4" destOrd="0" presId="urn:microsoft.com/office/officeart/2005/8/layout/radial1"/>
    <dgm:cxn modelId="{D3F5EBCD-893C-E24C-8106-DDACE3F05666}" type="presParOf" srcId="{9507CF69-82D5-4045-B8A0-B11ECB4756FF}" destId="{2FCCA868-9ED3-204F-92ED-76AC20FDB14B}" srcOrd="5" destOrd="0" presId="urn:microsoft.com/office/officeart/2005/8/layout/radial1"/>
    <dgm:cxn modelId="{BE7A17AA-7A0B-2A46-9DEE-8A112A0803DC}" type="presParOf" srcId="{2FCCA868-9ED3-204F-92ED-76AC20FDB14B}" destId="{67D00F0E-B969-6D44-9625-2050B077762E}" srcOrd="0" destOrd="0" presId="urn:microsoft.com/office/officeart/2005/8/layout/radial1"/>
    <dgm:cxn modelId="{546D7070-101D-864E-A4DE-44E0DA199FD7}" type="presParOf" srcId="{9507CF69-82D5-4045-B8A0-B11ECB4756FF}" destId="{B18FC3ED-2A62-D540-AA22-4742F590F05D}" srcOrd="6" destOrd="0" presId="urn:microsoft.com/office/officeart/2005/8/layout/radial1"/>
    <dgm:cxn modelId="{071D4693-9BCE-6C44-AE2A-6883D57921E3}" type="presParOf" srcId="{9507CF69-82D5-4045-B8A0-B11ECB4756FF}" destId="{510B0A32-033D-3A41-9B1C-CB20D61646FB}" srcOrd="7" destOrd="0" presId="urn:microsoft.com/office/officeart/2005/8/layout/radial1"/>
    <dgm:cxn modelId="{9F447AB5-4842-2146-8791-8DE9CD060163}" type="presParOf" srcId="{510B0A32-033D-3A41-9B1C-CB20D61646FB}" destId="{F5C68C08-9B1F-3A41-BCB3-EE9E576D8F65}" srcOrd="0" destOrd="0" presId="urn:microsoft.com/office/officeart/2005/8/layout/radial1"/>
    <dgm:cxn modelId="{742ED25E-7ED2-4546-8548-A567345CB8FA}" type="presParOf" srcId="{9507CF69-82D5-4045-B8A0-B11ECB4756FF}" destId="{E0F2C23B-00D7-644E-845E-F237C29B8A32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C57FD9-418C-424F-A7AC-2C91787845AE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7F924D3-8AD1-BE4F-A1E7-87CF8598D98F}">
      <dgm:prSet phldrT="[Текст]"/>
      <dgm:spPr/>
      <dgm:t>
        <a:bodyPr/>
        <a:lstStyle/>
        <a:p>
          <a:r>
            <a:rPr lang="ru-RU" dirty="0"/>
            <a:t>Детектор ➤ классификатор</a:t>
          </a:r>
        </a:p>
      </dgm:t>
    </dgm:pt>
    <dgm:pt modelId="{C9E0C48C-842D-D443-8FF5-4C67C223FC19}" type="parTrans" cxnId="{2F812E77-BA44-734C-8F26-978D0B90B049}">
      <dgm:prSet/>
      <dgm:spPr/>
      <dgm:t>
        <a:bodyPr/>
        <a:lstStyle/>
        <a:p>
          <a:endParaRPr lang="ru-RU"/>
        </a:p>
      </dgm:t>
    </dgm:pt>
    <dgm:pt modelId="{581C7333-CFCB-E34E-85E8-ED52E29C5B6A}" type="sibTrans" cxnId="{2F812E77-BA44-734C-8F26-978D0B90B049}">
      <dgm:prSet/>
      <dgm:spPr/>
      <dgm:t>
        <a:bodyPr/>
        <a:lstStyle/>
        <a:p>
          <a:endParaRPr lang="ru-RU"/>
        </a:p>
      </dgm:t>
    </dgm:pt>
    <dgm:pt modelId="{A0C75931-2E43-DF48-99D0-D7FB73850F38}">
      <dgm:prSet phldrT="[Текст]"/>
      <dgm:spPr/>
      <dgm:t>
        <a:bodyPr/>
        <a:lstStyle/>
        <a:p>
          <a:r>
            <a:rPr lang="en-US" dirty="0"/>
            <a:t>Fine tuning </a:t>
          </a:r>
          <a:r>
            <a:rPr lang="ru-RU" dirty="0"/>
            <a:t>детектор</a:t>
          </a:r>
        </a:p>
      </dgm:t>
    </dgm:pt>
    <dgm:pt modelId="{E4EAD70B-ADCB-D940-9E77-D4A1C5A817D5}" type="parTrans" cxnId="{DE39F37D-5882-174A-8421-3CECD5077206}">
      <dgm:prSet/>
      <dgm:spPr/>
      <dgm:t>
        <a:bodyPr/>
        <a:lstStyle/>
        <a:p>
          <a:endParaRPr lang="ru-RU"/>
        </a:p>
      </dgm:t>
    </dgm:pt>
    <dgm:pt modelId="{F1EE7D68-9ABA-B040-8208-0153CE9F4FBE}" type="sibTrans" cxnId="{DE39F37D-5882-174A-8421-3CECD5077206}">
      <dgm:prSet/>
      <dgm:spPr/>
      <dgm:t>
        <a:bodyPr/>
        <a:lstStyle/>
        <a:p>
          <a:endParaRPr lang="ru-RU"/>
        </a:p>
      </dgm:t>
    </dgm:pt>
    <dgm:pt modelId="{5BE86AEB-551C-7747-9AC4-BBCFB743A2C3}">
      <dgm:prSet phldrT="[Текст]"/>
      <dgm:spPr/>
      <dgm:t>
        <a:bodyPr/>
        <a:lstStyle/>
        <a:p>
          <a:r>
            <a:rPr lang="ru-RU" dirty="0"/>
            <a:t>Детектор человека ➤ детектор сигареты</a:t>
          </a:r>
        </a:p>
      </dgm:t>
    </dgm:pt>
    <dgm:pt modelId="{02BB569F-AE8B-564E-BF79-23E1B9B5811D}" type="parTrans" cxnId="{352696D8-4714-0C44-A3E5-17EB4D0A51E9}">
      <dgm:prSet/>
      <dgm:spPr/>
      <dgm:t>
        <a:bodyPr/>
        <a:lstStyle/>
        <a:p>
          <a:endParaRPr lang="ru-RU"/>
        </a:p>
      </dgm:t>
    </dgm:pt>
    <dgm:pt modelId="{591FA462-0397-1047-9732-C736D942B5D3}" type="sibTrans" cxnId="{352696D8-4714-0C44-A3E5-17EB4D0A51E9}">
      <dgm:prSet/>
      <dgm:spPr/>
      <dgm:t>
        <a:bodyPr/>
        <a:lstStyle/>
        <a:p>
          <a:endParaRPr lang="ru-RU"/>
        </a:p>
      </dgm:t>
    </dgm:pt>
    <dgm:pt modelId="{0A584F4F-620D-4E40-BE5C-B5D4A806996B}" type="pres">
      <dgm:prSet presAssocID="{D8C57FD9-418C-424F-A7AC-2C91787845AE}" presName="diagram" presStyleCnt="0">
        <dgm:presLayoutVars>
          <dgm:dir/>
          <dgm:resizeHandles val="exact"/>
        </dgm:presLayoutVars>
      </dgm:prSet>
      <dgm:spPr/>
    </dgm:pt>
    <dgm:pt modelId="{C43E70A6-7FCA-2047-97B8-F78104B5128B}" type="pres">
      <dgm:prSet presAssocID="{17F924D3-8AD1-BE4F-A1E7-87CF8598D98F}" presName="node" presStyleLbl="node1" presStyleIdx="0" presStyleCnt="3">
        <dgm:presLayoutVars>
          <dgm:bulletEnabled val="1"/>
        </dgm:presLayoutVars>
      </dgm:prSet>
      <dgm:spPr/>
    </dgm:pt>
    <dgm:pt modelId="{D5E282C6-210A-8147-850D-FE9585A296B8}" type="pres">
      <dgm:prSet presAssocID="{581C7333-CFCB-E34E-85E8-ED52E29C5B6A}" presName="sibTrans" presStyleCnt="0"/>
      <dgm:spPr/>
    </dgm:pt>
    <dgm:pt modelId="{3FBC4DDE-9E5D-AB42-9B3B-4693421E06A4}" type="pres">
      <dgm:prSet presAssocID="{A0C75931-2E43-DF48-99D0-D7FB73850F38}" presName="node" presStyleLbl="node1" presStyleIdx="1" presStyleCnt="3">
        <dgm:presLayoutVars>
          <dgm:bulletEnabled val="1"/>
        </dgm:presLayoutVars>
      </dgm:prSet>
      <dgm:spPr/>
    </dgm:pt>
    <dgm:pt modelId="{73064C5F-9D52-854D-9A52-A1B30711EA42}" type="pres">
      <dgm:prSet presAssocID="{F1EE7D68-9ABA-B040-8208-0153CE9F4FBE}" presName="sibTrans" presStyleCnt="0"/>
      <dgm:spPr/>
    </dgm:pt>
    <dgm:pt modelId="{08B3E0AB-C7DF-0444-A821-0EF129A0CCF8}" type="pres">
      <dgm:prSet presAssocID="{5BE86AEB-551C-7747-9AC4-BBCFB743A2C3}" presName="node" presStyleLbl="node1" presStyleIdx="2" presStyleCnt="3">
        <dgm:presLayoutVars>
          <dgm:bulletEnabled val="1"/>
        </dgm:presLayoutVars>
      </dgm:prSet>
      <dgm:spPr/>
    </dgm:pt>
  </dgm:ptLst>
  <dgm:cxnLst>
    <dgm:cxn modelId="{CBE73948-9C73-694A-94A3-505FD722C5DE}" type="presOf" srcId="{D8C57FD9-418C-424F-A7AC-2C91787845AE}" destId="{0A584F4F-620D-4E40-BE5C-B5D4A806996B}" srcOrd="0" destOrd="0" presId="urn:microsoft.com/office/officeart/2005/8/layout/default"/>
    <dgm:cxn modelId="{2F812E77-BA44-734C-8F26-978D0B90B049}" srcId="{D8C57FD9-418C-424F-A7AC-2C91787845AE}" destId="{17F924D3-8AD1-BE4F-A1E7-87CF8598D98F}" srcOrd="0" destOrd="0" parTransId="{C9E0C48C-842D-D443-8FF5-4C67C223FC19}" sibTransId="{581C7333-CFCB-E34E-85E8-ED52E29C5B6A}"/>
    <dgm:cxn modelId="{DE39F37D-5882-174A-8421-3CECD5077206}" srcId="{D8C57FD9-418C-424F-A7AC-2C91787845AE}" destId="{A0C75931-2E43-DF48-99D0-D7FB73850F38}" srcOrd="1" destOrd="0" parTransId="{E4EAD70B-ADCB-D940-9E77-D4A1C5A817D5}" sibTransId="{F1EE7D68-9ABA-B040-8208-0153CE9F4FBE}"/>
    <dgm:cxn modelId="{02309E88-8D2C-FC4D-84B3-83ACD5C12A1D}" type="presOf" srcId="{A0C75931-2E43-DF48-99D0-D7FB73850F38}" destId="{3FBC4DDE-9E5D-AB42-9B3B-4693421E06A4}" srcOrd="0" destOrd="0" presId="urn:microsoft.com/office/officeart/2005/8/layout/default"/>
    <dgm:cxn modelId="{88D59B8B-8950-9249-9D5D-9754FC91E34B}" type="presOf" srcId="{17F924D3-8AD1-BE4F-A1E7-87CF8598D98F}" destId="{C43E70A6-7FCA-2047-97B8-F78104B5128B}" srcOrd="0" destOrd="0" presId="urn:microsoft.com/office/officeart/2005/8/layout/default"/>
    <dgm:cxn modelId="{352696D8-4714-0C44-A3E5-17EB4D0A51E9}" srcId="{D8C57FD9-418C-424F-A7AC-2C91787845AE}" destId="{5BE86AEB-551C-7747-9AC4-BBCFB743A2C3}" srcOrd="2" destOrd="0" parTransId="{02BB569F-AE8B-564E-BF79-23E1B9B5811D}" sibTransId="{591FA462-0397-1047-9732-C736D942B5D3}"/>
    <dgm:cxn modelId="{C37A13FC-C14D-7E41-A9FB-E22DCFC33ED4}" type="presOf" srcId="{5BE86AEB-551C-7747-9AC4-BBCFB743A2C3}" destId="{08B3E0AB-C7DF-0444-A821-0EF129A0CCF8}" srcOrd="0" destOrd="0" presId="urn:microsoft.com/office/officeart/2005/8/layout/default"/>
    <dgm:cxn modelId="{F43BAE9D-EF66-C444-971C-52591CDAF4E6}" type="presParOf" srcId="{0A584F4F-620D-4E40-BE5C-B5D4A806996B}" destId="{C43E70A6-7FCA-2047-97B8-F78104B5128B}" srcOrd="0" destOrd="0" presId="urn:microsoft.com/office/officeart/2005/8/layout/default"/>
    <dgm:cxn modelId="{1472FF09-B31B-C546-9C80-8BCC285B631A}" type="presParOf" srcId="{0A584F4F-620D-4E40-BE5C-B5D4A806996B}" destId="{D5E282C6-210A-8147-850D-FE9585A296B8}" srcOrd="1" destOrd="0" presId="urn:microsoft.com/office/officeart/2005/8/layout/default"/>
    <dgm:cxn modelId="{96E90BC0-8BD0-B741-9AB8-BFD055601199}" type="presParOf" srcId="{0A584F4F-620D-4E40-BE5C-B5D4A806996B}" destId="{3FBC4DDE-9E5D-AB42-9B3B-4693421E06A4}" srcOrd="2" destOrd="0" presId="urn:microsoft.com/office/officeart/2005/8/layout/default"/>
    <dgm:cxn modelId="{3FCBC047-C6A8-B644-A00C-B6951A999F52}" type="presParOf" srcId="{0A584F4F-620D-4E40-BE5C-B5D4A806996B}" destId="{73064C5F-9D52-854D-9A52-A1B30711EA42}" srcOrd="3" destOrd="0" presId="urn:microsoft.com/office/officeart/2005/8/layout/default"/>
    <dgm:cxn modelId="{918AB689-6BC3-CF49-83A4-4ADD1AB80A86}" type="presParOf" srcId="{0A584F4F-620D-4E40-BE5C-B5D4A806996B}" destId="{08B3E0AB-C7DF-0444-A821-0EF129A0CCF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C57FD9-418C-424F-A7AC-2C91787845AE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7F924D3-8AD1-BE4F-A1E7-87CF8598D98F}">
      <dgm:prSet phldrT="[Текст]"/>
      <dgm:spPr/>
      <dgm:t>
        <a:bodyPr/>
        <a:lstStyle/>
        <a:p>
          <a:r>
            <a:rPr lang="ru-RU" dirty="0"/>
            <a:t>Детектор человека➤ классификатор</a:t>
          </a:r>
        </a:p>
      </dgm:t>
    </dgm:pt>
    <dgm:pt modelId="{C9E0C48C-842D-D443-8FF5-4C67C223FC19}" type="parTrans" cxnId="{2F812E77-BA44-734C-8F26-978D0B90B049}">
      <dgm:prSet/>
      <dgm:spPr/>
      <dgm:t>
        <a:bodyPr/>
        <a:lstStyle/>
        <a:p>
          <a:endParaRPr lang="ru-RU"/>
        </a:p>
      </dgm:t>
    </dgm:pt>
    <dgm:pt modelId="{581C7333-CFCB-E34E-85E8-ED52E29C5B6A}" type="sibTrans" cxnId="{2F812E77-BA44-734C-8F26-978D0B90B049}">
      <dgm:prSet/>
      <dgm:spPr/>
      <dgm:t>
        <a:bodyPr/>
        <a:lstStyle/>
        <a:p>
          <a:endParaRPr lang="ru-RU"/>
        </a:p>
      </dgm:t>
    </dgm:pt>
    <dgm:pt modelId="{A0C75931-2E43-DF48-99D0-D7FB73850F38}">
      <dgm:prSet phldrT="[Текст]"/>
      <dgm:spPr/>
      <dgm:t>
        <a:bodyPr/>
        <a:lstStyle/>
        <a:p>
          <a:r>
            <a:rPr lang="en-US" dirty="0"/>
            <a:t>Fine tuning </a:t>
          </a:r>
          <a:r>
            <a:rPr lang="ru-RU" dirty="0"/>
            <a:t>детектор</a:t>
          </a:r>
        </a:p>
      </dgm:t>
    </dgm:pt>
    <dgm:pt modelId="{E4EAD70B-ADCB-D940-9E77-D4A1C5A817D5}" type="parTrans" cxnId="{DE39F37D-5882-174A-8421-3CECD5077206}">
      <dgm:prSet/>
      <dgm:spPr/>
      <dgm:t>
        <a:bodyPr/>
        <a:lstStyle/>
        <a:p>
          <a:endParaRPr lang="ru-RU"/>
        </a:p>
      </dgm:t>
    </dgm:pt>
    <dgm:pt modelId="{F1EE7D68-9ABA-B040-8208-0153CE9F4FBE}" type="sibTrans" cxnId="{DE39F37D-5882-174A-8421-3CECD5077206}">
      <dgm:prSet/>
      <dgm:spPr/>
      <dgm:t>
        <a:bodyPr/>
        <a:lstStyle/>
        <a:p>
          <a:endParaRPr lang="ru-RU"/>
        </a:p>
      </dgm:t>
    </dgm:pt>
    <dgm:pt modelId="{5BE86AEB-551C-7747-9AC4-BBCFB743A2C3}">
      <dgm:prSet phldrT="[Текст]"/>
      <dgm:spPr/>
      <dgm:t>
        <a:bodyPr/>
        <a:lstStyle/>
        <a:p>
          <a:r>
            <a:rPr lang="ru-RU" dirty="0"/>
            <a:t>Детектор человека➤ детектор сигареты</a:t>
          </a:r>
        </a:p>
      </dgm:t>
    </dgm:pt>
    <dgm:pt modelId="{02BB569F-AE8B-564E-BF79-23E1B9B5811D}" type="parTrans" cxnId="{352696D8-4714-0C44-A3E5-17EB4D0A51E9}">
      <dgm:prSet/>
      <dgm:spPr/>
      <dgm:t>
        <a:bodyPr/>
        <a:lstStyle/>
        <a:p>
          <a:endParaRPr lang="ru-RU"/>
        </a:p>
      </dgm:t>
    </dgm:pt>
    <dgm:pt modelId="{591FA462-0397-1047-9732-C736D942B5D3}" type="sibTrans" cxnId="{352696D8-4714-0C44-A3E5-17EB4D0A51E9}">
      <dgm:prSet/>
      <dgm:spPr/>
      <dgm:t>
        <a:bodyPr/>
        <a:lstStyle/>
        <a:p>
          <a:endParaRPr lang="ru-RU"/>
        </a:p>
      </dgm:t>
    </dgm:pt>
    <dgm:pt modelId="{0A584F4F-620D-4E40-BE5C-B5D4A806996B}" type="pres">
      <dgm:prSet presAssocID="{D8C57FD9-418C-424F-A7AC-2C91787845AE}" presName="diagram" presStyleCnt="0">
        <dgm:presLayoutVars>
          <dgm:dir/>
          <dgm:resizeHandles val="exact"/>
        </dgm:presLayoutVars>
      </dgm:prSet>
      <dgm:spPr/>
    </dgm:pt>
    <dgm:pt modelId="{C43E70A6-7FCA-2047-97B8-F78104B5128B}" type="pres">
      <dgm:prSet presAssocID="{17F924D3-8AD1-BE4F-A1E7-87CF8598D98F}" presName="node" presStyleLbl="node1" presStyleIdx="0" presStyleCnt="3">
        <dgm:presLayoutVars>
          <dgm:bulletEnabled val="1"/>
        </dgm:presLayoutVars>
      </dgm:prSet>
      <dgm:spPr/>
    </dgm:pt>
    <dgm:pt modelId="{D5E282C6-210A-8147-850D-FE9585A296B8}" type="pres">
      <dgm:prSet presAssocID="{581C7333-CFCB-E34E-85E8-ED52E29C5B6A}" presName="sibTrans" presStyleCnt="0"/>
      <dgm:spPr/>
    </dgm:pt>
    <dgm:pt modelId="{3FBC4DDE-9E5D-AB42-9B3B-4693421E06A4}" type="pres">
      <dgm:prSet presAssocID="{A0C75931-2E43-DF48-99D0-D7FB73850F38}" presName="node" presStyleLbl="node1" presStyleIdx="1" presStyleCnt="3">
        <dgm:presLayoutVars>
          <dgm:bulletEnabled val="1"/>
        </dgm:presLayoutVars>
      </dgm:prSet>
      <dgm:spPr/>
    </dgm:pt>
    <dgm:pt modelId="{73064C5F-9D52-854D-9A52-A1B30711EA42}" type="pres">
      <dgm:prSet presAssocID="{F1EE7D68-9ABA-B040-8208-0153CE9F4FBE}" presName="sibTrans" presStyleCnt="0"/>
      <dgm:spPr/>
    </dgm:pt>
    <dgm:pt modelId="{08B3E0AB-C7DF-0444-A821-0EF129A0CCF8}" type="pres">
      <dgm:prSet presAssocID="{5BE86AEB-551C-7747-9AC4-BBCFB743A2C3}" presName="node" presStyleLbl="node1" presStyleIdx="2" presStyleCnt="3">
        <dgm:presLayoutVars>
          <dgm:bulletEnabled val="1"/>
        </dgm:presLayoutVars>
      </dgm:prSet>
      <dgm:spPr/>
    </dgm:pt>
  </dgm:ptLst>
  <dgm:cxnLst>
    <dgm:cxn modelId="{CBE73948-9C73-694A-94A3-505FD722C5DE}" type="presOf" srcId="{D8C57FD9-418C-424F-A7AC-2C91787845AE}" destId="{0A584F4F-620D-4E40-BE5C-B5D4A806996B}" srcOrd="0" destOrd="0" presId="urn:microsoft.com/office/officeart/2005/8/layout/default"/>
    <dgm:cxn modelId="{2F812E77-BA44-734C-8F26-978D0B90B049}" srcId="{D8C57FD9-418C-424F-A7AC-2C91787845AE}" destId="{17F924D3-8AD1-BE4F-A1E7-87CF8598D98F}" srcOrd="0" destOrd="0" parTransId="{C9E0C48C-842D-D443-8FF5-4C67C223FC19}" sibTransId="{581C7333-CFCB-E34E-85E8-ED52E29C5B6A}"/>
    <dgm:cxn modelId="{DE39F37D-5882-174A-8421-3CECD5077206}" srcId="{D8C57FD9-418C-424F-A7AC-2C91787845AE}" destId="{A0C75931-2E43-DF48-99D0-D7FB73850F38}" srcOrd="1" destOrd="0" parTransId="{E4EAD70B-ADCB-D940-9E77-D4A1C5A817D5}" sibTransId="{F1EE7D68-9ABA-B040-8208-0153CE9F4FBE}"/>
    <dgm:cxn modelId="{02309E88-8D2C-FC4D-84B3-83ACD5C12A1D}" type="presOf" srcId="{A0C75931-2E43-DF48-99D0-D7FB73850F38}" destId="{3FBC4DDE-9E5D-AB42-9B3B-4693421E06A4}" srcOrd="0" destOrd="0" presId="urn:microsoft.com/office/officeart/2005/8/layout/default"/>
    <dgm:cxn modelId="{88D59B8B-8950-9249-9D5D-9754FC91E34B}" type="presOf" srcId="{17F924D3-8AD1-BE4F-A1E7-87CF8598D98F}" destId="{C43E70A6-7FCA-2047-97B8-F78104B5128B}" srcOrd="0" destOrd="0" presId="urn:microsoft.com/office/officeart/2005/8/layout/default"/>
    <dgm:cxn modelId="{352696D8-4714-0C44-A3E5-17EB4D0A51E9}" srcId="{D8C57FD9-418C-424F-A7AC-2C91787845AE}" destId="{5BE86AEB-551C-7747-9AC4-BBCFB743A2C3}" srcOrd="2" destOrd="0" parTransId="{02BB569F-AE8B-564E-BF79-23E1B9B5811D}" sibTransId="{591FA462-0397-1047-9732-C736D942B5D3}"/>
    <dgm:cxn modelId="{C37A13FC-C14D-7E41-A9FB-E22DCFC33ED4}" type="presOf" srcId="{5BE86AEB-551C-7747-9AC4-BBCFB743A2C3}" destId="{08B3E0AB-C7DF-0444-A821-0EF129A0CCF8}" srcOrd="0" destOrd="0" presId="urn:microsoft.com/office/officeart/2005/8/layout/default"/>
    <dgm:cxn modelId="{F43BAE9D-EF66-C444-971C-52591CDAF4E6}" type="presParOf" srcId="{0A584F4F-620D-4E40-BE5C-B5D4A806996B}" destId="{C43E70A6-7FCA-2047-97B8-F78104B5128B}" srcOrd="0" destOrd="0" presId="urn:microsoft.com/office/officeart/2005/8/layout/default"/>
    <dgm:cxn modelId="{1472FF09-B31B-C546-9C80-8BCC285B631A}" type="presParOf" srcId="{0A584F4F-620D-4E40-BE5C-B5D4A806996B}" destId="{D5E282C6-210A-8147-850D-FE9585A296B8}" srcOrd="1" destOrd="0" presId="urn:microsoft.com/office/officeart/2005/8/layout/default"/>
    <dgm:cxn modelId="{96E90BC0-8BD0-B741-9AB8-BFD055601199}" type="presParOf" srcId="{0A584F4F-620D-4E40-BE5C-B5D4A806996B}" destId="{3FBC4DDE-9E5D-AB42-9B3B-4693421E06A4}" srcOrd="2" destOrd="0" presId="urn:microsoft.com/office/officeart/2005/8/layout/default"/>
    <dgm:cxn modelId="{3FCBC047-C6A8-B644-A00C-B6951A999F52}" type="presParOf" srcId="{0A584F4F-620D-4E40-BE5C-B5D4A806996B}" destId="{73064C5F-9D52-854D-9A52-A1B30711EA42}" srcOrd="3" destOrd="0" presId="urn:microsoft.com/office/officeart/2005/8/layout/default"/>
    <dgm:cxn modelId="{918AB689-6BC3-CF49-83A4-4ADD1AB80A86}" type="presParOf" srcId="{0A584F4F-620D-4E40-BE5C-B5D4A806996B}" destId="{08B3E0AB-C7DF-0444-A821-0EF129A0CCF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0035B4-878B-DC49-9BD1-C1AF3F9E20FA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11ECCC3A-580F-F343-A23D-9C981D4A24E8}">
      <dgm:prSet phldrT="[Текст]"/>
      <dgm:spPr/>
      <dgm:t>
        <a:bodyPr/>
        <a:lstStyle/>
        <a:p>
          <a:r>
            <a:rPr lang="en-US" dirty="0"/>
            <a:t>Yolov5s</a:t>
          </a:r>
          <a:endParaRPr lang="ru-RU" dirty="0"/>
        </a:p>
      </dgm:t>
    </dgm:pt>
    <dgm:pt modelId="{EC1E21A8-C3A4-8E48-AFB1-0B07DA73150A}" type="parTrans" cxnId="{9778A349-FC2F-E74D-A4ED-53115DE87379}">
      <dgm:prSet/>
      <dgm:spPr/>
      <dgm:t>
        <a:bodyPr/>
        <a:lstStyle/>
        <a:p>
          <a:endParaRPr lang="ru-RU"/>
        </a:p>
      </dgm:t>
    </dgm:pt>
    <dgm:pt modelId="{91574CD5-D258-9A41-96C8-753B758D8AD0}" type="sibTrans" cxnId="{9778A349-FC2F-E74D-A4ED-53115DE87379}">
      <dgm:prSet/>
      <dgm:spPr/>
      <dgm:t>
        <a:bodyPr/>
        <a:lstStyle/>
        <a:p>
          <a:endParaRPr lang="ru-RU"/>
        </a:p>
      </dgm:t>
    </dgm:pt>
    <dgm:pt modelId="{3AA044AD-1AFF-364B-8A9B-6672FCC21A21}">
      <dgm:prSet phldrT="[Текст]"/>
      <dgm:spPr/>
      <dgm:t>
        <a:bodyPr/>
        <a:lstStyle/>
        <a:p>
          <a:r>
            <a:rPr lang="en-US" dirty="0"/>
            <a:t>CNN</a:t>
          </a:r>
          <a:endParaRPr lang="ru-RU" dirty="0"/>
        </a:p>
      </dgm:t>
    </dgm:pt>
    <dgm:pt modelId="{34B7F720-D14F-5D48-9805-B8FC9EC63268}" type="parTrans" cxnId="{1AFDB479-2A2C-8F4E-B3C4-58BB6B1FB9F2}">
      <dgm:prSet/>
      <dgm:spPr/>
      <dgm:t>
        <a:bodyPr/>
        <a:lstStyle/>
        <a:p>
          <a:endParaRPr lang="ru-RU"/>
        </a:p>
      </dgm:t>
    </dgm:pt>
    <dgm:pt modelId="{27B62352-BCFA-BD4E-95FF-8BCBC0D008F0}" type="sibTrans" cxnId="{1AFDB479-2A2C-8F4E-B3C4-58BB6B1FB9F2}">
      <dgm:prSet/>
      <dgm:spPr/>
      <dgm:t>
        <a:bodyPr/>
        <a:lstStyle/>
        <a:p>
          <a:endParaRPr lang="ru-RU"/>
        </a:p>
      </dgm:t>
    </dgm:pt>
    <dgm:pt modelId="{BF3EAF01-42FE-DF49-ABE1-143F4684FEDF}">
      <dgm:prSet phldrT="[Текст]"/>
      <dgm:spPr/>
      <dgm:t>
        <a:bodyPr/>
        <a:lstStyle/>
        <a:p>
          <a:r>
            <a:rPr lang="en-US" dirty="0"/>
            <a:t>Picture</a:t>
          </a:r>
          <a:endParaRPr lang="ru-RU" dirty="0"/>
        </a:p>
      </dgm:t>
    </dgm:pt>
    <dgm:pt modelId="{8AB18FDC-3E98-B842-ACF9-C1555DDD92B3}" type="parTrans" cxnId="{05E11055-D913-FF47-B7E4-2B82B21EB972}">
      <dgm:prSet/>
      <dgm:spPr/>
      <dgm:t>
        <a:bodyPr/>
        <a:lstStyle/>
        <a:p>
          <a:endParaRPr lang="ru-RU"/>
        </a:p>
      </dgm:t>
    </dgm:pt>
    <dgm:pt modelId="{928EF079-3D32-EB4A-8F1D-239EA276F27F}" type="sibTrans" cxnId="{05E11055-D913-FF47-B7E4-2B82B21EB972}">
      <dgm:prSet/>
      <dgm:spPr/>
      <dgm:t>
        <a:bodyPr/>
        <a:lstStyle/>
        <a:p>
          <a:endParaRPr lang="ru-RU"/>
        </a:p>
      </dgm:t>
    </dgm:pt>
    <dgm:pt modelId="{55A92B16-6489-AC4B-9F55-CC6806C4B0CD}">
      <dgm:prSet/>
      <dgm:spPr/>
      <dgm:t>
        <a:bodyPr/>
        <a:lstStyle/>
        <a:p>
          <a:r>
            <a:rPr lang="en-US" dirty="0"/>
            <a:t>Smoker detection</a:t>
          </a:r>
          <a:endParaRPr lang="ru-RU" dirty="0"/>
        </a:p>
      </dgm:t>
    </dgm:pt>
    <dgm:pt modelId="{00FACC28-A140-5E4A-844D-02FDF53F0E06}" type="parTrans" cxnId="{C8846E93-EE73-954A-9401-D08FC5A9C62D}">
      <dgm:prSet/>
      <dgm:spPr/>
      <dgm:t>
        <a:bodyPr/>
        <a:lstStyle/>
        <a:p>
          <a:endParaRPr lang="ru-RU"/>
        </a:p>
      </dgm:t>
    </dgm:pt>
    <dgm:pt modelId="{CF6D1AAA-32B0-8042-86A7-6701E37D15CD}" type="sibTrans" cxnId="{C8846E93-EE73-954A-9401-D08FC5A9C62D}">
      <dgm:prSet/>
      <dgm:spPr/>
      <dgm:t>
        <a:bodyPr/>
        <a:lstStyle/>
        <a:p>
          <a:endParaRPr lang="ru-RU"/>
        </a:p>
      </dgm:t>
    </dgm:pt>
    <dgm:pt modelId="{18DED364-5ED0-A34C-9FE8-6BEB7F6C296F}" type="pres">
      <dgm:prSet presAssocID="{820035B4-878B-DC49-9BD1-C1AF3F9E20FA}" presName="Name0" presStyleCnt="0">
        <dgm:presLayoutVars>
          <dgm:dir/>
          <dgm:resizeHandles val="exact"/>
        </dgm:presLayoutVars>
      </dgm:prSet>
      <dgm:spPr/>
    </dgm:pt>
    <dgm:pt modelId="{C3EF497C-335C-8D47-82BA-42F8C7EF3FD3}" type="pres">
      <dgm:prSet presAssocID="{BF3EAF01-42FE-DF49-ABE1-143F4684FEDF}" presName="node" presStyleLbl="node1" presStyleIdx="0" presStyleCnt="4">
        <dgm:presLayoutVars>
          <dgm:bulletEnabled val="1"/>
        </dgm:presLayoutVars>
      </dgm:prSet>
      <dgm:spPr/>
    </dgm:pt>
    <dgm:pt modelId="{A2AC4217-A075-7247-B32B-733237539116}" type="pres">
      <dgm:prSet presAssocID="{928EF079-3D32-EB4A-8F1D-239EA276F27F}" presName="sibTrans" presStyleLbl="sibTrans2D1" presStyleIdx="0" presStyleCnt="3"/>
      <dgm:spPr/>
    </dgm:pt>
    <dgm:pt modelId="{ECDD7E0A-0384-2A4F-9EED-10970B54A281}" type="pres">
      <dgm:prSet presAssocID="{928EF079-3D32-EB4A-8F1D-239EA276F27F}" presName="connectorText" presStyleLbl="sibTrans2D1" presStyleIdx="0" presStyleCnt="3"/>
      <dgm:spPr/>
    </dgm:pt>
    <dgm:pt modelId="{5E9D9E62-9B88-B443-BA1D-267EEE71E665}" type="pres">
      <dgm:prSet presAssocID="{11ECCC3A-580F-F343-A23D-9C981D4A24E8}" presName="node" presStyleLbl="node1" presStyleIdx="1" presStyleCnt="4">
        <dgm:presLayoutVars>
          <dgm:bulletEnabled val="1"/>
        </dgm:presLayoutVars>
      </dgm:prSet>
      <dgm:spPr/>
    </dgm:pt>
    <dgm:pt modelId="{FEDF598E-E922-0B45-A96E-05640523DE9B}" type="pres">
      <dgm:prSet presAssocID="{91574CD5-D258-9A41-96C8-753B758D8AD0}" presName="sibTrans" presStyleLbl="sibTrans2D1" presStyleIdx="1" presStyleCnt="3"/>
      <dgm:spPr/>
    </dgm:pt>
    <dgm:pt modelId="{95DF0789-35E6-EA4C-B8E8-A6B3ECDCBE04}" type="pres">
      <dgm:prSet presAssocID="{91574CD5-D258-9A41-96C8-753B758D8AD0}" presName="connectorText" presStyleLbl="sibTrans2D1" presStyleIdx="1" presStyleCnt="3"/>
      <dgm:spPr/>
    </dgm:pt>
    <dgm:pt modelId="{A28460CD-7129-0947-BBCE-BBCB3D47B713}" type="pres">
      <dgm:prSet presAssocID="{3AA044AD-1AFF-364B-8A9B-6672FCC21A21}" presName="node" presStyleLbl="node1" presStyleIdx="2" presStyleCnt="4">
        <dgm:presLayoutVars>
          <dgm:bulletEnabled val="1"/>
        </dgm:presLayoutVars>
      </dgm:prSet>
      <dgm:spPr/>
    </dgm:pt>
    <dgm:pt modelId="{1D8D6A4C-9F8D-EA49-BE0C-EA51385B4F5C}" type="pres">
      <dgm:prSet presAssocID="{27B62352-BCFA-BD4E-95FF-8BCBC0D008F0}" presName="sibTrans" presStyleLbl="sibTrans2D1" presStyleIdx="2" presStyleCnt="3"/>
      <dgm:spPr/>
    </dgm:pt>
    <dgm:pt modelId="{B5F28593-565B-2744-AF96-E20508EF2E13}" type="pres">
      <dgm:prSet presAssocID="{27B62352-BCFA-BD4E-95FF-8BCBC0D008F0}" presName="connectorText" presStyleLbl="sibTrans2D1" presStyleIdx="2" presStyleCnt="3"/>
      <dgm:spPr/>
    </dgm:pt>
    <dgm:pt modelId="{E060249A-9F8C-7C4B-9871-06101B1F5FF9}" type="pres">
      <dgm:prSet presAssocID="{55A92B16-6489-AC4B-9F55-CC6806C4B0CD}" presName="node" presStyleLbl="node1" presStyleIdx="3" presStyleCnt="4">
        <dgm:presLayoutVars>
          <dgm:bulletEnabled val="1"/>
        </dgm:presLayoutVars>
      </dgm:prSet>
      <dgm:spPr/>
    </dgm:pt>
  </dgm:ptLst>
  <dgm:cxnLst>
    <dgm:cxn modelId="{680FA110-574E-6749-A47D-B711B9704CB1}" type="presOf" srcId="{91574CD5-D258-9A41-96C8-753B758D8AD0}" destId="{FEDF598E-E922-0B45-A96E-05640523DE9B}" srcOrd="0" destOrd="0" presId="urn:microsoft.com/office/officeart/2005/8/layout/process1"/>
    <dgm:cxn modelId="{67305B1D-CA1D-784E-A9E2-A2C146488E39}" type="presOf" srcId="{820035B4-878B-DC49-9BD1-C1AF3F9E20FA}" destId="{18DED364-5ED0-A34C-9FE8-6BEB7F6C296F}" srcOrd="0" destOrd="0" presId="urn:microsoft.com/office/officeart/2005/8/layout/process1"/>
    <dgm:cxn modelId="{852D0D31-0457-424C-9788-DA42F3F641A0}" type="presOf" srcId="{3AA044AD-1AFF-364B-8A9B-6672FCC21A21}" destId="{A28460CD-7129-0947-BBCE-BBCB3D47B713}" srcOrd="0" destOrd="0" presId="urn:microsoft.com/office/officeart/2005/8/layout/process1"/>
    <dgm:cxn modelId="{9778A349-FC2F-E74D-A4ED-53115DE87379}" srcId="{820035B4-878B-DC49-9BD1-C1AF3F9E20FA}" destId="{11ECCC3A-580F-F343-A23D-9C981D4A24E8}" srcOrd="1" destOrd="0" parTransId="{EC1E21A8-C3A4-8E48-AFB1-0B07DA73150A}" sibTransId="{91574CD5-D258-9A41-96C8-753B758D8AD0}"/>
    <dgm:cxn modelId="{05E11055-D913-FF47-B7E4-2B82B21EB972}" srcId="{820035B4-878B-DC49-9BD1-C1AF3F9E20FA}" destId="{BF3EAF01-42FE-DF49-ABE1-143F4684FEDF}" srcOrd="0" destOrd="0" parTransId="{8AB18FDC-3E98-B842-ACF9-C1555DDD92B3}" sibTransId="{928EF079-3D32-EB4A-8F1D-239EA276F27F}"/>
    <dgm:cxn modelId="{9AC9DD5C-EDCC-2C48-80B0-51A95FAA4C23}" type="presOf" srcId="{928EF079-3D32-EB4A-8F1D-239EA276F27F}" destId="{ECDD7E0A-0384-2A4F-9EED-10970B54A281}" srcOrd="1" destOrd="0" presId="urn:microsoft.com/office/officeart/2005/8/layout/process1"/>
    <dgm:cxn modelId="{EAEDAF5E-93C0-B142-9E35-2D0E79739BEF}" type="presOf" srcId="{BF3EAF01-42FE-DF49-ABE1-143F4684FEDF}" destId="{C3EF497C-335C-8D47-82BA-42F8C7EF3FD3}" srcOrd="0" destOrd="0" presId="urn:microsoft.com/office/officeart/2005/8/layout/process1"/>
    <dgm:cxn modelId="{7A2BFB66-25D7-C547-91D2-7AABE7B958CF}" type="presOf" srcId="{27B62352-BCFA-BD4E-95FF-8BCBC0D008F0}" destId="{B5F28593-565B-2744-AF96-E20508EF2E13}" srcOrd="1" destOrd="0" presId="urn:microsoft.com/office/officeart/2005/8/layout/process1"/>
    <dgm:cxn modelId="{DE96E772-9F42-A649-BCB4-70878B280AD0}" type="presOf" srcId="{27B62352-BCFA-BD4E-95FF-8BCBC0D008F0}" destId="{1D8D6A4C-9F8D-EA49-BE0C-EA51385B4F5C}" srcOrd="0" destOrd="0" presId="urn:microsoft.com/office/officeart/2005/8/layout/process1"/>
    <dgm:cxn modelId="{1AFDB479-2A2C-8F4E-B3C4-58BB6B1FB9F2}" srcId="{820035B4-878B-DC49-9BD1-C1AF3F9E20FA}" destId="{3AA044AD-1AFF-364B-8A9B-6672FCC21A21}" srcOrd="2" destOrd="0" parTransId="{34B7F720-D14F-5D48-9805-B8FC9EC63268}" sibTransId="{27B62352-BCFA-BD4E-95FF-8BCBC0D008F0}"/>
    <dgm:cxn modelId="{CD47B38A-6F7A-CE40-8089-6870039EF4DA}" type="presOf" srcId="{55A92B16-6489-AC4B-9F55-CC6806C4B0CD}" destId="{E060249A-9F8C-7C4B-9871-06101B1F5FF9}" srcOrd="0" destOrd="0" presId="urn:microsoft.com/office/officeart/2005/8/layout/process1"/>
    <dgm:cxn modelId="{7F9A4A92-49C5-A44D-A19C-1C2F4C0B3897}" type="presOf" srcId="{928EF079-3D32-EB4A-8F1D-239EA276F27F}" destId="{A2AC4217-A075-7247-B32B-733237539116}" srcOrd="0" destOrd="0" presId="urn:microsoft.com/office/officeart/2005/8/layout/process1"/>
    <dgm:cxn modelId="{C8846E93-EE73-954A-9401-D08FC5A9C62D}" srcId="{820035B4-878B-DC49-9BD1-C1AF3F9E20FA}" destId="{55A92B16-6489-AC4B-9F55-CC6806C4B0CD}" srcOrd="3" destOrd="0" parTransId="{00FACC28-A140-5E4A-844D-02FDF53F0E06}" sibTransId="{CF6D1AAA-32B0-8042-86A7-6701E37D15CD}"/>
    <dgm:cxn modelId="{1FDE43D5-37BC-B844-8749-08F752BCABF5}" type="presOf" srcId="{91574CD5-D258-9A41-96C8-753B758D8AD0}" destId="{95DF0789-35E6-EA4C-B8E8-A6B3ECDCBE04}" srcOrd="1" destOrd="0" presId="urn:microsoft.com/office/officeart/2005/8/layout/process1"/>
    <dgm:cxn modelId="{C37D5EE7-33A0-B047-B24F-9B3672C856CD}" type="presOf" srcId="{11ECCC3A-580F-F343-A23D-9C981D4A24E8}" destId="{5E9D9E62-9B88-B443-BA1D-267EEE71E665}" srcOrd="0" destOrd="0" presId="urn:microsoft.com/office/officeart/2005/8/layout/process1"/>
    <dgm:cxn modelId="{3C0F86F3-C913-FD41-B731-1CE393C30478}" type="presParOf" srcId="{18DED364-5ED0-A34C-9FE8-6BEB7F6C296F}" destId="{C3EF497C-335C-8D47-82BA-42F8C7EF3FD3}" srcOrd="0" destOrd="0" presId="urn:microsoft.com/office/officeart/2005/8/layout/process1"/>
    <dgm:cxn modelId="{152E218E-B6E7-9147-AE31-D4FBE92D1669}" type="presParOf" srcId="{18DED364-5ED0-A34C-9FE8-6BEB7F6C296F}" destId="{A2AC4217-A075-7247-B32B-733237539116}" srcOrd="1" destOrd="0" presId="urn:microsoft.com/office/officeart/2005/8/layout/process1"/>
    <dgm:cxn modelId="{4F017E43-5A43-D047-BD33-1C31BF45B5AA}" type="presParOf" srcId="{A2AC4217-A075-7247-B32B-733237539116}" destId="{ECDD7E0A-0384-2A4F-9EED-10970B54A281}" srcOrd="0" destOrd="0" presId="urn:microsoft.com/office/officeart/2005/8/layout/process1"/>
    <dgm:cxn modelId="{BB3376D9-59B0-744F-8058-F8B5E3D1D53A}" type="presParOf" srcId="{18DED364-5ED0-A34C-9FE8-6BEB7F6C296F}" destId="{5E9D9E62-9B88-B443-BA1D-267EEE71E665}" srcOrd="2" destOrd="0" presId="urn:microsoft.com/office/officeart/2005/8/layout/process1"/>
    <dgm:cxn modelId="{6B262D47-0027-0446-BA52-0663EDA0A8C6}" type="presParOf" srcId="{18DED364-5ED0-A34C-9FE8-6BEB7F6C296F}" destId="{FEDF598E-E922-0B45-A96E-05640523DE9B}" srcOrd="3" destOrd="0" presId="urn:microsoft.com/office/officeart/2005/8/layout/process1"/>
    <dgm:cxn modelId="{11A54025-DD0B-3D46-B561-9D7141C52C09}" type="presParOf" srcId="{FEDF598E-E922-0B45-A96E-05640523DE9B}" destId="{95DF0789-35E6-EA4C-B8E8-A6B3ECDCBE04}" srcOrd="0" destOrd="0" presId="urn:microsoft.com/office/officeart/2005/8/layout/process1"/>
    <dgm:cxn modelId="{5541B53B-A00A-3E47-8DCE-110E8037BA35}" type="presParOf" srcId="{18DED364-5ED0-A34C-9FE8-6BEB7F6C296F}" destId="{A28460CD-7129-0947-BBCE-BBCB3D47B713}" srcOrd="4" destOrd="0" presId="urn:microsoft.com/office/officeart/2005/8/layout/process1"/>
    <dgm:cxn modelId="{FA8FF3C0-7F0A-D24B-915C-B8F714BB58AC}" type="presParOf" srcId="{18DED364-5ED0-A34C-9FE8-6BEB7F6C296F}" destId="{1D8D6A4C-9F8D-EA49-BE0C-EA51385B4F5C}" srcOrd="5" destOrd="0" presId="urn:microsoft.com/office/officeart/2005/8/layout/process1"/>
    <dgm:cxn modelId="{17B78AC7-BB7B-4648-BE12-9AC237C216F5}" type="presParOf" srcId="{1D8D6A4C-9F8D-EA49-BE0C-EA51385B4F5C}" destId="{B5F28593-565B-2744-AF96-E20508EF2E13}" srcOrd="0" destOrd="0" presId="urn:microsoft.com/office/officeart/2005/8/layout/process1"/>
    <dgm:cxn modelId="{072317B6-5E5A-5D40-B6BC-B5B9CD85BE16}" type="presParOf" srcId="{18DED364-5ED0-A34C-9FE8-6BEB7F6C296F}" destId="{E060249A-9F8C-7C4B-9871-06101B1F5FF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7ACD4-9A5A-9A48-9229-45884D088A51}">
      <dsp:nvSpPr>
        <dsp:cNvPr id="0" name=""/>
        <dsp:cNvSpPr/>
      </dsp:nvSpPr>
      <dsp:spPr>
        <a:xfrm>
          <a:off x="2921282" y="1572600"/>
          <a:ext cx="1206373" cy="12063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Результат</a:t>
          </a:r>
        </a:p>
      </dsp:txBody>
      <dsp:txXfrm>
        <a:off x="3097951" y="1749269"/>
        <a:ext cx="853035" cy="853035"/>
      </dsp:txXfrm>
    </dsp:sp>
    <dsp:sp modelId="{FBCB00A9-89F2-FE42-9217-D4A668BDB8C2}">
      <dsp:nvSpPr>
        <dsp:cNvPr id="0" name=""/>
        <dsp:cNvSpPr/>
      </dsp:nvSpPr>
      <dsp:spPr>
        <a:xfrm rot="16200000">
          <a:off x="3343200" y="1375928"/>
          <a:ext cx="362537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362537" y="15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515405" y="1382268"/>
        <a:ext cx="18126" cy="18126"/>
      </dsp:txXfrm>
    </dsp:sp>
    <dsp:sp modelId="{7D34FFDE-69B9-9241-950B-194C39252C1C}">
      <dsp:nvSpPr>
        <dsp:cNvPr id="0" name=""/>
        <dsp:cNvSpPr/>
      </dsp:nvSpPr>
      <dsp:spPr>
        <a:xfrm>
          <a:off x="2921282" y="3689"/>
          <a:ext cx="1206373" cy="12063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Архитектура</a:t>
          </a:r>
        </a:p>
      </dsp:txBody>
      <dsp:txXfrm>
        <a:off x="3097951" y="180358"/>
        <a:ext cx="853035" cy="853035"/>
      </dsp:txXfrm>
    </dsp:sp>
    <dsp:sp modelId="{DDD179B8-B46D-CB45-9344-262C1272609C}">
      <dsp:nvSpPr>
        <dsp:cNvPr id="0" name=""/>
        <dsp:cNvSpPr/>
      </dsp:nvSpPr>
      <dsp:spPr>
        <a:xfrm>
          <a:off x="4127655" y="2160384"/>
          <a:ext cx="362537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362537" y="15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4299860" y="2166723"/>
        <a:ext cx="18126" cy="18126"/>
      </dsp:txXfrm>
    </dsp:sp>
    <dsp:sp modelId="{6F3A7B6C-BD03-1846-937A-148003F54C21}">
      <dsp:nvSpPr>
        <dsp:cNvPr id="0" name=""/>
        <dsp:cNvSpPr/>
      </dsp:nvSpPr>
      <dsp:spPr>
        <a:xfrm>
          <a:off x="4490192" y="1572600"/>
          <a:ext cx="1206373" cy="12063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Легковесность</a:t>
          </a:r>
        </a:p>
      </dsp:txBody>
      <dsp:txXfrm>
        <a:off x="4666861" y="1749269"/>
        <a:ext cx="853035" cy="853035"/>
      </dsp:txXfrm>
    </dsp:sp>
    <dsp:sp modelId="{2FCCA868-9ED3-204F-92ED-76AC20FDB14B}">
      <dsp:nvSpPr>
        <dsp:cNvPr id="0" name=""/>
        <dsp:cNvSpPr/>
      </dsp:nvSpPr>
      <dsp:spPr>
        <a:xfrm rot="5400000">
          <a:off x="3343200" y="2944839"/>
          <a:ext cx="362537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362537" y="15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>
        <a:off x="3515405" y="2951178"/>
        <a:ext cx="18126" cy="18126"/>
      </dsp:txXfrm>
    </dsp:sp>
    <dsp:sp modelId="{B18FC3ED-2A62-D540-AA22-4742F590F05D}">
      <dsp:nvSpPr>
        <dsp:cNvPr id="0" name=""/>
        <dsp:cNvSpPr/>
      </dsp:nvSpPr>
      <dsp:spPr>
        <a:xfrm>
          <a:off x="2921282" y="3141510"/>
          <a:ext cx="1206373" cy="12063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Точность</a:t>
          </a:r>
        </a:p>
      </dsp:txBody>
      <dsp:txXfrm>
        <a:off x="3097951" y="3318179"/>
        <a:ext cx="853035" cy="853035"/>
      </dsp:txXfrm>
    </dsp:sp>
    <dsp:sp modelId="{510B0A32-033D-3A41-9B1C-CB20D61646FB}">
      <dsp:nvSpPr>
        <dsp:cNvPr id="0" name=""/>
        <dsp:cNvSpPr/>
      </dsp:nvSpPr>
      <dsp:spPr>
        <a:xfrm rot="10800000">
          <a:off x="2558745" y="2160384"/>
          <a:ext cx="362537" cy="30805"/>
        </a:xfrm>
        <a:custGeom>
          <a:avLst/>
          <a:gdLst/>
          <a:ahLst/>
          <a:cxnLst/>
          <a:rect l="0" t="0" r="0" b="0"/>
          <a:pathLst>
            <a:path>
              <a:moveTo>
                <a:pt x="0" y="15402"/>
              </a:moveTo>
              <a:lnTo>
                <a:pt x="362537" y="154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500" kern="1200"/>
        </a:p>
      </dsp:txBody>
      <dsp:txXfrm rot="10800000">
        <a:off x="2730950" y="2166723"/>
        <a:ext cx="18126" cy="18126"/>
      </dsp:txXfrm>
    </dsp:sp>
    <dsp:sp modelId="{E0F2C23B-00D7-644E-845E-F237C29B8A32}">
      <dsp:nvSpPr>
        <dsp:cNvPr id="0" name=""/>
        <dsp:cNvSpPr/>
      </dsp:nvSpPr>
      <dsp:spPr>
        <a:xfrm>
          <a:off x="1352371" y="1572600"/>
          <a:ext cx="1206373" cy="12063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Быстродействие</a:t>
          </a:r>
        </a:p>
      </dsp:txBody>
      <dsp:txXfrm>
        <a:off x="1529040" y="1749269"/>
        <a:ext cx="853035" cy="853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E70A6-7FCA-2047-97B8-F78104B5128B}">
      <dsp:nvSpPr>
        <dsp:cNvPr id="0" name=""/>
        <dsp:cNvSpPr/>
      </dsp:nvSpPr>
      <dsp:spPr>
        <a:xfrm>
          <a:off x="435551" y="995"/>
          <a:ext cx="2949673" cy="17698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Детектор ➤ классификатор</a:t>
          </a:r>
        </a:p>
      </dsp:txBody>
      <dsp:txXfrm>
        <a:off x="435551" y="995"/>
        <a:ext cx="2949673" cy="1769804"/>
      </dsp:txXfrm>
    </dsp:sp>
    <dsp:sp modelId="{3FBC4DDE-9E5D-AB42-9B3B-4693421E06A4}">
      <dsp:nvSpPr>
        <dsp:cNvPr id="0" name=""/>
        <dsp:cNvSpPr/>
      </dsp:nvSpPr>
      <dsp:spPr>
        <a:xfrm>
          <a:off x="3680192" y="995"/>
          <a:ext cx="2949673" cy="17698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Fine tuning </a:t>
          </a:r>
          <a:r>
            <a:rPr lang="ru-RU" sz="2700" kern="1200" dirty="0"/>
            <a:t>детектор</a:t>
          </a:r>
        </a:p>
      </dsp:txBody>
      <dsp:txXfrm>
        <a:off x="3680192" y="995"/>
        <a:ext cx="2949673" cy="1769804"/>
      </dsp:txXfrm>
    </dsp:sp>
    <dsp:sp modelId="{08B3E0AB-C7DF-0444-A821-0EF129A0CCF8}">
      <dsp:nvSpPr>
        <dsp:cNvPr id="0" name=""/>
        <dsp:cNvSpPr/>
      </dsp:nvSpPr>
      <dsp:spPr>
        <a:xfrm>
          <a:off x="2057871" y="2065767"/>
          <a:ext cx="2949673" cy="17698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Детектор человека ➤ детектор сигареты</a:t>
          </a:r>
        </a:p>
      </dsp:txBody>
      <dsp:txXfrm>
        <a:off x="2057871" y="2065767"/>
        <a:ext cx="2949673" cy="17698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E70A6-7FCA-2047-97B8-F78104B5128B}">
      <dsp:nvSpPr>
        <dsp:cNvPr id="0" name=""/>
        <dsp:cNvSpPr/>
      </dsp:nvSpPr>
      <dsp:spPr>
        <a:xfrm>
          <a:off x="0" y="252612"/>
          <a:ext cx="3397131" cy="2038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Детектор человека➤ классификатор</a:t>
          </a:r>
        </a:p>
      </dsp:txBody>
      <dsp:txXfrm>
        <a:off x="0" y="252612"/>
        <a:ext cx="3397131" cy="2038278"/>
      </dsp:txXfrm>
    </dsp:sp>
    <dsp:sp modelId="{3FBC4DDE-9E5D-AB42-9B3B-4693421E06A4}">
      <dsp:nvSpPr>
        <dsp:cNvPr id="0" name=""/>
        <dsp:cNvSpPr/>
      </dsp:nvSpPr>
      <dsp:spPr>
        <a:xfrm>
          <a:off x="3736844" y="252612"/>
          <a:ext cx="3397131" cy="2038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Fine tuning </a:t>
          </a:r>
          <a:r>
            <a:rPr lang="ru-RU" sz="3100" kern="1200" dirty="0"/>
            <a:t>детектор</a:t>
          </a:r>
        </a:p>
      </dsp:txBody>
      <dsp:txXfrm>
        <a:off x="3736844" y="252612"/>
        <a:ext cx="3397131" cy="2038278"/>
      </dsp:txXfrm>
    </dsp:sp>
    <dsp:sp modelId="{08B3E0AB-C7DF-0444-A821-0EF129A0CCF8}">
      <dsp:nvSpPr>
        <dsp:cNvPr id="0" name=""/>
        <dsp:cNvSpPr/>
      </dsp:nvSpPr>
      <dsp:spPr>
        <a:xfrm>
          <a:off x="7473689" y="252612"/>
          <a:ext cx="3397131" cy="20382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Детектор человека➤ детектор сигареты</a:t>
          </a:r>
        </a:p>
      </dsp:txBody>
      <dsp:txXfrm>
        <a:off x="7473689" y="252612"/>
        <a:ext cx="3397131" cy="20382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F497C-335C-8D47-82BA-42F8C7EF3FD3}">
      <dsp:nvSpPr>
        <dsp:cNvPr id="0" name=""/>
        <dsp:cNvSpPr/>
      </dsp:nvSpPr>
      <dsp:spPr>
        <a:xfrm>
          <a:off x="3148" y="948113"/>
          <a:ext cx="1376587" cy="825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Picture</a:t>
          </a:r>
          <a:endParaRPr lang="ru-RU" sz="2100" kern="1200" dirty="0"/>
        </a:p>
      </dsp:txBody>
      <dsp:txXfrm>
        <a:off x="27339" y="972304"/>
        <a:ext cx="1328205" cy="777570"/>
      </dsp:txXfrm>
    </dsp:sp>
    <dsp:sp modelId="{A2AC4217-A075-7247-B32B-733237539116}">
      <dsp:nvSpPr>
        <dsp:cNvPr id="0" name=""/>
        <dsp:cNvSpPr/>
      </dsp:nvSpPr>
      <dsp:spPr>
        <a:xfrm>
          <a:off x="1517394" y="1190393"/>
          <a:ext cx="291836" cy="3413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1517394" y="1258672"/>
        <a:ext cx="204285" cy="204835"/>
      </dsp:txXfrm>
    </dsp:sp>
    <dsp:sp modelId="{5E9D9E62-9B88-B443-BA1D-267EEE71E665}">
      <dsp:nvSpPr>
        <dsp:cNvPr id="0" name=""/>
        <dsp:cNvSpPr/>
      </dsp:nvSpPr>
      <dsp:spPr>
        <a:xfrm>
          <a:off x="1930370" y="948113"/>
          <a:ext cx="1376587" cy="825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Yolov5s</a:t>
          </a:r>
          <a:endParaRPr lang="ru-RU" sz="2100" kern="1200" dirty="0"/>
        </a:p>
      </dsp:txBody>
      <dsp:txXfrm>
        <a:off x="1954561" y="972304"/>
        <a:ext cx="1328205" cy="777570"/>
      </dsp:txXfrm>
    </dsp:sp>
    <dsp:sp modelId="{FEDF598E-E922-0B45-A96E-05640523DE9B}">
      <dsp:nvSpPr>
        <dsp:cNvPr id="0" name=""/>
        <dsp:cNvSpPr/>
      </dsp:nvSpPr>
      <dsp:spPr>
        <a:xfrm>
          <a:off x="3444616" y="1190393"/>
          <a:ext cx="291836" cy="3413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3444616" y="1258672"/>
        <a:ext cx="204285" cy="204835"/>
      </dsp:txXfrm>
    </dsp:sp>
    <dsp:sp modelId="{A28460CD-7129-0947-BBCE-BBCB3D47B713}">
      <dsp:nvSpPr>
        <dsp:cNvPr id="0" name=""/>
        <dsp:cNvSpPr/>
      </dsp:nvSpPr>
      <dsp:spPr>
        <a:xfrm>
          <a:off x="3857592" y="948113"/>
          <a:ext cx="1376587" cy="825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CNN</a:t>
          </a:r>
          <a:endParaRPr lang="ru-RU" sz="2100" kern="1200" dirty="0"/>
        </a:p>
      </dsp:txBody>
      <dsp:txXfrm>
        <a:off x="3881783" y="972304"/>
        <a:ext cx="1328205" cy="777570"/>
      </dsp:txXfrm>
    </dsp:sp>
    <dsp:sp modelId="{1D8D6A4C-9F8D-EA49-BE0C-EA51385B4F5C}">
      <dsp:nvSpPr>
        <dsp:cNvPr id="0" name=""/>
        <dsp:cNvSpPr/>
      </dsp:nvSpPr>
      <dsp:spPr>
        <a:xfrm>
          <a:off x="5371839" y="1190393"/>
          <a:ext cx="291836" cy="3413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5371839" y="1258672"/>
        <a:ext cx="204285" cy="204835"/>
      </dsp:txXfrm>
    </dsp:sp>
    <dsp:sp modelId="{E060249A-9F8C-7C4B-9871-06101B1F5FF9}">
      <dsp:nvSpPr>
        <dsp:cNvPr id="0" name=""/>
        <dsp:cNvSpPr/>
      </dsp:nvSpPr>
      <dsp:spPr>
        <a:xfrm>
          <a:off x="5784815" y="948113"/>
          <a:ext cx="1376587" cy="8259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Smoker detection</a:t>
          </a:r>
          <a:endParaRPr lang="ru-RU" sz="2100" kern="1200" dirty="0"/>
        </a:p>
      </dsp:txBody>
      <dsp:txXfrm>
        <a:off x="5809006" y="972304"/>
        <a:ext cx="1328205" cy="777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pPr/>
              <a:t>4/21/24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pPr/>
              <a:t>4/21/24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6351" y="1377778"/>
            <a:ext cx="5221224" cy="3056343"/>
          </a:xfrm>
        </p:spPr>
        <p:txBody>
          <a:bodyPr anchor="ctr">
            <a:normAutofit/>
          </a:bodyPr>
          <a:lstStyle/>
          <a:p>
            <a:r>
              <a:rPr lang="ru-RU" sz="1800" dirty="0"/>
              <a:t>команда «</a:t>
            </a:r>
            <a:r>
              <a:rPr lang="ru-RU" sz="1800" dirty="0" err="1"/>
              <a:t>десептиконы</a:t>
            </a:r>
            <a:r>
              <a:rPr lang="ru-RU" sz="1800" dirty="0"/>
              <a:t>»</a:t>
            </a:r>
            <a:br>
              <a:rPr lang="ru-RU" sz="1800" dirty="0"/>
            </a:br>
            <a:br>
              <a:rPr lang="ru-RU" sz="1800" dirty="0"/>
            </a:br>
            <a:r>
              <a:rPr lang="en-US" sz="1800" dirty="0"/>
              <a:t>SMOKER ANALYZER</a:t>
            </a:r>
            <a:endParaRPr lang="en-US" sz="2400" dirty="0"/>
          </a:p>
        </p:txBody>
      </p:sp>
      <p:pic>
        <p:nvPicPr>
          <p:cNvPr id="4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299F555-79C6-EA4A-50D3-477A3221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351" y="3952050"/>
            <a:ext cx="4013706" cy="254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Выбор классификатора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1314-1322-3CC2-78EB-84106A80BDCA}"/>
              </a:ext>
            </a:extLst>
          </p:cNvPr>
          <p:cNvSpPr txBox="1"/>
          <p:nvPr/>
        </p:nvSpPr>
        <p:spPr>
          <a:xfrm>
            <a:off x="3748946" y="1569292"/>
            <a:ext cx="437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ResNet50 (5 epochs, 5 unfreeze layers)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703D-3667-CDD0-8DF8-52470B50B93A}"/>
              </a:ext>
            </a:extLst>
          </p:cNvPr>
          <p:cNvSpPr txBox="1"/>
          <p:nvPr/>
        </p:nvSpPr>
        <p:spPr>
          <a:xfrm>
            <a:off x="5213193" y="6164882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Accuracy: 84 %</a:t>
            </a:r>
            <a:endParaRPr lang="ru-RU" b="1" i="1" dirty="0"/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762E83C2-DDF5-3209-56DE-E6BF143E9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802" t="10140" r="8595" b="5357"/>
          <a:stretch/>
        </p:blipFill>
        <p:spPr>
          <a:xfrm>
            <a:off x="2754106" y="2174574"/>
            <a:ext cx="6683788" cy="3578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3774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Выбор классификатора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1314-1322-3CC2-78EB-84106A80BDCA}"/>
              </a:ext>
            </a:extLst>
          </p:cNvPr>
          <p:cNvSpPr txBox="1"/>
          <p:nvPr/>
        </p:nvSpPr>
        <p:spPr>
          <a:xfrm>
            <a:off x="3748946" y="1569292"/>
            <a:ext cx="475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Inception_V3 (7 epochs, 5 unfreeze layers)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703D-3667-CDD0-8DF8-52470B50B93A}"/>
              </a:ext>
            </a:extLst>
          </p:cNvPr>
          <p:cNvSpPr txBox="1"/>
          <p:nvPr/>
        </p:nvSpPr>
        <p:spPr>
          <a:xfrm>
            <a:off x="5213193" y="6164882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Accuracy: 85 %</a:t>
            </a:r>
            <a:endParaRPr lang="ru-RU" b="1" i="1" dirty="0"/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DF2B2BC0-5C07-C906-D289-19F4857D9D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92" t="10910" r="9444" b="4907"/>
          <a:stretch/>
        </p:blipFill>
        <p:spPr>
          <a:xfrm>
            <a:off x="2623172" y="2137696"/>
            <a:ext cx="6731035" cy="36434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739B60-243E-FEE0-637C-A7BD56B96283}"/>
              </a:ext>
            </a:extLst>
          </p:cNvPr>
          <p:cNvSpPr txBox="1"/>
          <p:nvPr/>
        </p:nvSpPr>
        <p:spPr>
          <a:xfrm>
            <a:off x="9816663" y="1569292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наш выбор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FE09DDA-9F12-4BAB-A398-3BB10DEE1A89}"/>
              </a:ext>
            </a:extLst>
          </p:cNvPr>
          <p:cNvCxnSpPr>
            <a:stCxn id="6" idx="1"/>
            <a:endCxn id="9" idx="3"/>
          </p:cNvCxnSpPr>
          <p:nvPr/>
        </p:nvCxnSpPr>
        <p:spPr>
          <a:xfrm flipH="1">
            <a:off x="8500760" y="1753958"/>
            <a:ext cx="13159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1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364" y="173354"/>
            <a:ext cx="4993407" cy="1432560"/>
          </a:xfrm>
        </p:spPr>
        <p:txBody>
          <a:bodyPr/>
          <a:lstStyle/>
          <a:p>
            <a:r>
              <a:rPr lang="ru-RU" dirty="0"/>
              <a:t>Интеграция и тестирование</a:t>
            </a:r>
            <a:endParaRPr lang="en-ZA" dirty="0"/>
          </a:p>
        </p:txBody>
      </p:sp>
      <p:pic>
        <p:nvPicPr>
          <p:cNvPr id="4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4464B14-778C-222F-7BD8-1754E386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641" y="2333870"/>
            <a:ext cx="6315766" cy="3486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1ED757-5320-53B9-9C6B-1C1911695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364" y="2333870"/>
            <a:ext cx="6607261" cy="366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635" y="63380"/>
            <a:ext cx="5641897" cy="1432560"/>
          </a:xfrm>
        </p:spPr>
        <p:txBody>
          <a:bodyPr/>
          <a:lstStyle/>
          <a:p>
            <a:r>
              <a:rPr lang="ru-RU" dirty="0"/>
              <a:t>Итоговый результат</a:t>
            </a:r>
            <a:endParaRPr lang="en-ZA" dirty="0"/>
          </a:p>
        </p:txBody>
      </p:sp>
      <p:pic>
        <p:nvPicPr>
          <p:cNvPr id="4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997475E-9543-383E-7FAD-3D730EC6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525" y="2387600"/>
            <a:ext cx="2082800" cy="20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E4534C-A120-2290-037B-3A01C8B33656}"/>
              </a:ext>
            </a:extLst>
          </p:cNvPr>
          <p:cNvSpPr txBox="1"/>
          <p:nvPr/>
        </p:nvSpPr>
        <p:spPr>
          <a:xfrm>
            <a:off x="9332425" y="459463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/>
              <a:t>GitHub</a:t>
            </a:r>
            <a:endParaRPr lang="ru-RU" sz="2400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E996D-2A52-BCE9-DA18-FBF76C62C266}"/>
              </a:ext>
            </a:extLst>
          </p:cNvPr>
          <p:cNvSpPr txBox="1"/>
          <p:nvPr/>
        </p:nvSpPr>
        <p:spPr>
          <a:xfrm>
            <a:off x="4708635" y="2413337"/>
            <a:ext cx="3531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/>
              <a:t>Размер всего проекта (вместе с парсером): </a:t>
            </a:r>
            <a:r>
              <a:rPr lang="ru-RU" dirty="0"/>
              <a:t>500 Мб</a:t>
            </a:r>
          </a:p>
          <a:p>
            <a:endParaRPr lang="ru-RU" dirty="0"/>
          </a:p>
          <a:p>
            <a:r>
              <a:rPr lang="ru-RU" i="1" dirty="0"/>
              <a:t>Скорость обработки изображения</a:t>
            </a:r>
            <a:r>
              <a:rPr lang="ru-RU" dirty="0"/>
              <a:t>: </a:t>
            </a:r>
            <a:r>
              <a:rPr lang="en-US" dirty="0"/>
              <a:t>~ 120 </a:t>
            </a:r>
            <a:r>
              <a:rPr lang="ru-RU" dirty="0" err="1"/>
              <a:t>мс</a:t>
            </a:r>
            <a:endParaRPr lang="ru-RU" dirty="0"/>
          </a:p>
          <a:p>
            <a:endParaRPr lang="ru-RU" dirty="0"/>
          </a:p>
          <a:p>
            <a:r>
              <a:rPr lang="ru-RU" i="1" dirty="0"/>
              <a:t>Точность на </a:t>
            </a:r>
            <a:r>
              <a:rPr lang="ru-RU" i="1" dirty="0" err="1"/>
              <a:t>валидационном</a:t>
            </a:r>
            <a:r>
              <a:rPr lang="ru-RU" i="1" dirty="0"/>
              <a:t> </a:t>
            </a:r>
            <a:r>
              <a:rPr lang="ru-RU" i="1" dirty="0" err="1"/>
              <a:t>датасете</a:t>
            </a:r>
            <a:r>
              <a:rPr lang="ru-RU" dirty="0"/>
              <a:t>: </a:t>
            </a:r>
            <a:r>
              <a:rPr lang="en-US" dirty="0"/>
              <a:t>85 %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8534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ru-RU" dirty="0"/>
              <a:t>Спасибо за внимание!</a:t>
            </a:r>
            <a:endParaRPr lang="en-US" dirty="0"/>
          </a:p>
        </p:txBody>
      </p:sp>
      <p:pic>
        <p:nvPicPr>
          <p:cNvPr id="3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наше понимание задачи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84F089C6-0937-7411-79BC-56F718C3A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62932"/>
              </p:ext>
            </p:extLst>
          </p:nvPr>
        </p:nvGraphicFramePr>
        <p:xfrm>
          <a:off x="0" y="1647040"/>
          <a:ext cx="7048938" cy="4351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1F59C7B-FC2B-8E4B-C7B5-C8D9B5520DFA}"/>
              </a:ext>
            </a:extLst>
          </p:cNvPr>
          <p:cNvSpPr txBox="1"/>
          <p:nvPr/>
        </p:nvSpPr>
        <p:spPr>
          <a:xfrm>
            <a:off x="6253656" y="3638161"/>
            <a:ext cx="400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Какие варианты можно рассмотреть?</a:t>
            </a:r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2240689"/>
          </a:xfrm>
        </p:spPr>
        <p:txBody>
          <a:bodyPr anchor="t">
            <a:normAutofit/>
          </a:bodyPr>
          <a:lstStyle/>
          <a:p>
            <a:r>
              <a:rPr lang="ru-RU" dirty="0"/>
              <a:t>доступные архитектуры решения</a:t>
            </a:r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5EEFDBA-FAD0-EAE8-9DEA-AF7591D81DC4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b="1">
                <a:latin typeface="+mj-lt"/>
              </a:rPr>
              <a:pPr/>
              <a:t>3</a:t>
            </a:fld>
            <a:endParaRPr lang="en-US" sz="1400" b="1" dirty="0">
              <a:latin typeface="+mj-lt"/>
            </a:endParaRPr>
          </a:p>
        </p:txBody>
      </p:sp>
      <p:pic>
        <p:nvPicPr>
          <p:cNvPr id="6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E19A7D-20B4-60C6-FD83-0E6E057DAD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4" r="3048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pktbcki_BurkinaAV\Desktop\Картинки для през\1603630.png">
            <a:extLst>
              <a:ext uri="{FF2B5EF4-FFF2-40B4-BE49-F238E27FC236}">
                <a16:creationId xmlns:a16="http://schemas.microsoft.com/office/drawing/2014/main" id="{A2DEAAB5-3899-4B2F-1811-3FCC7EB6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34725" y="391477"/>
            <a:ext cx="876300" cy="540583"/>
          </a:xfrm>
          <a:prstGeom prst="rect">
            <a:avLst/>
          </a:prstGeom>
          <a:noFill/>
        </p:spPr>
      </p:pic>
      <p:graphicFrame>
        <p:nvGraphicFramePr>
          <p:cNvPr id="10" name="Схема 9">
            <a:extLst>
              <a:ext uri="{FF2B5EF4-FFF2-40B4-BE49-F238E27FC236}">
                <a16:creationId xmlns:a16="http://schemas.microsoft.com/office/drawing/2014/main" id="{C2EA042D-4EF5-C265-388C-9E12EC551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462597"/>
              </p:ext>
            </p:extLst>
          </p:nvPr>
        </p:nvGraphicFramePr>
        <p:xfrm>
          <a:off x="301675" y="2165131"/>
          <a:ext cx="7065417" cy="3836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0" y="-67154"/>
            <a:ext cx="9869214" cy="1870065"/>
          </a:xfrm>
        </p:spPr>
        <p:txBody>
          <a:bodyPr anchor="ctr"/>
          <a:lstStyle/>
          <a:p>
            <a:r>
              <a:rPr lang="ru-RU" dirty="0"/>
              <a:t>Наш выбор архитектуры решения</a:t>
            </a:r>
            <a:endParaRPr lang="en-ZA" dirty="0"/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C9EA24E3-2D6B-3B5C-D505-CA4ED95EA281}"/>
              </a:ext>
            </a:extLst>
          </p:cNvPr>
          <p:cNvSpPr txBox="1">
            <a:spLocks/>
          </p:cNvSpPr>
          <p:nvPr/>
        </p:nvSpPr>
        <p:spPr>
          <a:xfrm>
            <a:off x="11465052" y="6246622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>
              <a:defRPr sz="1400" b="1">
                <a:latin typeface="+mj-l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/>
              <a:pPr/>
              <a:t>4</a:t>
            </a:fld>
            <a:endParaRPr lang="en-US" dirty="0"/>
          </a:p>
        </p:txBody>
      </p:sp>
      <p:pic>
        <p:nvPicPr>
          <p:cNvPr id="12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graphicFrame>
        <p:nvGraphicFramePr>
          <p:cNvPr id="18" name="Схема 17">
            <a:extLst>
              <a:ext uri="{FF2B5EF4-FFF2-40B4-BE49-F238E27FC236}">
                <a16:creationId xmlns:a16="http://schemas.microsoft.com/office/drawing/2014/main" id="{628927EA-CEEB-0863-6161-55E32AD54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1338039"/>
              </p:ext>
            </p:extLst>
          </p:nvPr>
        </p:nvGraphicFramePr>
        <p:xfrm>
          <a:off x="375247" y="1492469"/>
          <a:ext cx="10870821" cy="2543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Текст 19">
            <a:extLst>
              <a:ext uri="{FF2B5EF4-FFF2-40B4-BE49-F238E27FC236}">
                <a16:creationId xmlns:a16="http://schemas.microsoft.com/office/drawing/2014/main" id="{1B7B192F-AFC9-56AD-8630-2BD8AB5C22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248" y="3983420"/>
            <a:ext cx="3313884" cy="2362835"/>
          </a:xfrm>
        </p:spPr>
        <p:txBody>
          <a:bodyPr/>
          <a:lstStyle/>
          <a:p>
            <a:r>
              <a:rPr lang="ru-RU" i="1" dirty="0"/>
              <a:t>Скорость</a:t>
            </a:r>
            <a:r>
              <a:rPr lang="ru-RU" dirty="0"/>
              <a:t>: средняя</a:t>
            </a:r>
          </a:p>
          <a:p>
            <a:r>
              <a:rPr lang="ru-RU" i="1" dirty="0"/>
              <a:t>Точность</a:t>
            </a:r>
            <a:r>
              <a:rPr lang="ru-RU" dirty="0"/>
              <a:t>: средняя</a:t>
            </a:r>
          </a:p>
          <a:p>
            <a:r>
              <a:rPr lang="ru-RU" i="1" dirty="0"/>
              <a:t>Вес</a:t>
            </a:r>
            <a:r>
              <a:rPr lang="ru-RU" dirty="0"/>
              <a:t>: средний</a:t>
            </a:r>
          </a:p>
        </p:txBody>
      </p:sp>
      <p:sp>
        <p:nvSpPr>
          <p:cNvPr id="21" name="Текст 19">
            <a:extLst>
              <a:ext uri="{FF2B5EF4-FFF2-40B4-BE49-F238E27FC236}">
                <a16:creationId xmlns:a16="http://schemas.microsoft.com/office/drawing/2014/main" id="{CE3E414F-9067-0904-1F00-C3BAD8FD27BA}"/>
              </a:ext>
            </a:extLst>
          </p:cNvPr>
          <p:cNvSpPr txBox="1">
            <a:spLocks/>
          </p:cNvSpPr>
          <p:nvPr/>
        </p:nvSpPr>
        <p:spPr>
          <a:xfrm>
            <a:off x="4153715" y="3983420"/>
            <a:ext cx="3313884" cy="1524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Скорость</a:t>
            </a:r>
            <a:r>
              <a:rPr lang="ru-RU" dirty="0"/>
              <a:t>: высокая</a:t>
            </a:r>
          </a:p>
          <a:p>
            <a:r>
              <a:rPr lang="ru-RU" i="1" dirty="0"/>
              <a:t>Высокая</a:t>
            </a:r>
            <a:r>
              <a:rPr lang="ru-RU" dirty="0"/>
              <a:t>: высокая</a:t>
            </a:r>
          </a:p>
          <a:p>
            <a:r>
              <a:rPr lang="ru-RU" i="1" dirty="0"/>
              <a:t>Вес</a:t>
            </a:r>
            <a:r>
              <a:rPr lang="ru-RU" dirty="0"/>
              <a:t>: низкий</a:t>
            </a:r>
          </a:p>
        </p:txBody>
      </p:sp>
      <p:sp>
        <p:nvSpPr>
          <p:cNvPr id="22" name="Текст 19">
            <a:extLst>
              <a:ext uri="{FF2B5EF4-FFF2-40B4-BE49-F238E27FC236}">
                <a16:creationId xmlns:a16="http://schemas.microsoft.com/office/drawing/2014/main" id="{0CB58AB8-0713-971D-27D3-AD3885FB9621}"/>
              </a:ext>
            </a:extLst>
          </p:cNvPr>
          <p:cNvSpPr txBox="1">
            <a:spLocks/>
          </p:cNvSpPr>
          <p:nvPr/>
        </p:nvSpPr>
        <p:spPr>
          <a:xfrm>
            <a:off x="7967195" y="3983419"/>
            <a:ext cx="3313884" cy="1524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Скорость</a:t>
            </a:r>
            <a:r>
              <a:rPr lang="ru-RU" dirty="0"/>
              <a:t>: низкая </a:t>
            </a:r>
          </a:p>
          <a:p>
            <a:r>
              <a:rPr lang="ru-RU" i="1" dirty="0"/>
              <a:t>Точность</a:t>
            </a:r>
            <a:r>
              <a:rPr lang="ru-RU" dirty="0"/>
              <a:t>: средняя</a:t>
            </a:r>
          </a:p>
          <a:p>
            <a:r>
              <a:rPr lang="ru-RU" i="1" dirty="0"/>
              <a:t>Вес</a:t>
            </a:r>
            <a:r>
              <a:rPr lang="ru-RU" dirty="0"/>
              <a:t>: высокий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749EC-9E6E-95AE-2F44-C57C48993E62}"/>
              </a:ext>
            </a:extLst>
          </p:cNvPr>
          <p:cNvSpPr txBox="1"/>
          <p:nvPr/>
        </p:nvSpPr>
        <p:spPr>
          <a:xfrm>
            <a:off x="5045461" y="5723402"/>
            <a:ext cx="4974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необходима разметка </a:t>
            </a:r>
            <a:r>
              <a:rPr lang="en-US" sz="2800" b="1" dirty="0"/>
              <a:t>dataset</a:t>
            </a:r>
            <a:endParaRPr lang="ru-RU" sz="2800" b="1" dirty="0"/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70EEFDE-7161-21FB-C03A-1C9D70425A19}"/>
              </a:ext>
            </a:extLst>
          </p:cNvPr>
          <p:cNvCxnSpPr>
            <a:stCxn id="21" idx="2"/>
          </p:cNvCxnSpPr>
          <p:nvPr/>
        </p:nvCxnSpPr>
        <p:spPr>
          <a:xfrm>
            <a:off x="5810657" y="5507422"/>
            <a:ext cx="1010557" cy="21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E46326F0-1E15-441A-68CC-498367423678}"/>
              </a:ext>
            </a:extLst>
          </p:cNvPr>
          <p:cNvCxnSpPr>
            <a:stCxn id="22" idx="2"/>
          </p:cNvCxnSpPr>
          <p:nvPr/>
        </p:nvCxnSpPr>
        <p:spPr>
          <a:xfrm flipH="1">
            <a:off x="8219090" y="5507421"/>
            <a:ext cx="1405047" cy="21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DB2B1A-3F0E-E827-1034-39B1838E131D}"/>
              </a:ext>
            </a:extLst>
          </p:cNvPr>
          <p:cNvSpPr txBox="1"/>
          <p:nvPr/>
        </p:nvSpPr>
        <p:spPr>
          <a:xfrm>
            <a:off x="315213" y="5786767"/>
            <a:ext cx="3712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оптимальный вариант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79430"/>
            <a:ext cx="5864352" cy="2240689"/>
          </a:xfrm>
        </p:spPr>
        <p:txBody>
          <a:bodyPr anchor="t">
            <a:normAutofit/>
          </a:bodyPr>
          <a:lstStyle/>
          <a:p>
            <a:r>
              <a:rPr lang="ru-RU" dirty="0"/>
              <a:t>архитектура нейросети</a:t>
            </a:r>
            <a:endParaRPr lang="en-US" dirty="0"/>
          </a:p>
        </p:txBody>
      </p:sp>
      <p:pic>
        <p:nvPicPr>
          <p:cNvPr id="8" name="Picture Placeholder 7" descr="A person in a striped dress&#10;&#10;Description automatically generated">
            <a:extLst>
              <a:ext uri="{FF2B5EF4-FFF2-40B4-BE49-F238E27FC236}">
                <a16:creationId xmlns:a16="http://schemas.microsoft.com/office/drawing/2014/main" id="{8123335D-169F-A660-57F1-615B1CD441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768" r="3768"/>
          <a:stretch>
            <a:fillRect/>
          </a:stretch>
        </p:blipFill>
        <p:spPr/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B1F9E58-F7E0-C7ED-5749-F6346BB8F263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z="1400" b="1">
                <a:latin typeface="+mj-lt"/>
              </a:rPr>
              <a:pPr/>
              <a:t>5</a:t>
            </a:fld>
            <a:endParaRPr lang="en-US" sz="1400" b="1" dirty="0">
              <a:latin typeface="+mj-lt"/>
            </a:endParaRPr>
          </a:p>
        </p:txBody>
      </p:sp>
      <p:pic>
        <p:nvPicPr>
          <p:cNvPr id="10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6733C6C7-83CF-FEF9-6A47-FE56420D73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9909489"/>
              </p:ext>
            </p:extLst>
          </p:nvPr>
        </p:nvGraphicFramePr>
        <p:xfrm>
          <a:off x="255752" y="2017986"/>
          <a:ext cx="7164551" cy="272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7BA5778-B4CA-7073-B40C-C259FCEA2D5C}"/>
              </a:ext>
            </a:extLst>
          </p:cNvPr>
          <p:cNvCxnSpPr/>
          <p:nvPr/>
        </p:nvCxnSpPr>
        <p:spPr>
          <a:xfrm flipH="1" flipV="1">
            <a:off x="911352" y="3972910"/>
            <a:ext cx="970000" cy="10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61503C5-FEE6-F316-E0C4-7E8CB5FF9FFC}"/>
              </a:ext>
            </a:extLst>
          </p:cNvPr>
          <p:cNvCxnSpPr/>
          <p:nvPr/>
        </p:nvCxnSpPr>
        <p:spPr>
          <a:xfrm flipH="1">
            <a:off x="3026979" y="1807779"/>
            <a:ext cx="1061545" cy="85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818D1616-5D54-74FD-46E0-B74B917B7651}"/>
              </a:ext>
            </a:extLst>
          </p:cNvPr>
          <p:cNvCxnSpPr/>
          <p:nvPr/>
        </p:nvCxnSpPr>
        <p:spPr>
          <a:xfrm flipH="1" flipV="1">
            <a:off x="4845269" y="3972910"/>
            <a:ext cx="1019503" cy="1040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2A9E1B-62BF-DF4F-B13E-CF4621334D1D}"/>
              </a:ext>
            </a:extLst>
          </p:cNvPr>
          <p:cNvSpPr txBox="1"/>
          <p:nvPr/>
        </p:nvSpPr>
        <p:spPr>
          <a:xfrm>
            <a:off x="1954924" y="520262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формат </a:t>
            </a:r>
            <a:r>
              <a:rPr lang="en-US" i="1" dirty="0"/>
              <a:t>jpg</a:t>
            </a:r>
            <a:endParaRPr lang="ru-RU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84E199-EE84-5EAB-8A97-804928235BBD}"/>
              </a:ext>
            </a:extLst>
          </p:cNvPr>
          <p:cNvSpPr txBox="1"/>
          <p:nvPr/>
        </p:nvSpPr>
        <p:spPr>
          <a:xfrm>
            <a:off x="4235669" y="1502979"/>
            <a:ext cx="2008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детектор человека</a:t>
            </a:r>
          </a:p>
          <a:p>
            <a:r>
              <a:rPr lang="ru-RU" dirty="0"/>
              <a:t>(</a:t>
            </a:r>
            <a:r>
              <a:rPr lang="en-US" dirty="0"/>
              <a:t>light weight)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D3E7B5-9625-609A-AE0A-A0EF98702817}"/>
              </a:ext>
            </a:extLst>
          </p:cNvPr>
          <p:cNvSpPr txBox="1"/>
          <p:nvPr/>
        </p:nvSpPr>
        <p:spPr>
          <a:xfrm>
            <a:off x="5864772" y="5202621"/>
            <a:ext cx="1662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классификатор</a:t>
            </a:r>
          </a:p>
          <a:p>
            <a:r>
              <a:rPr lang="ru-RU" dirty="0"/>
              <a:t>(надо выбрать)</a:t>
            </a:r>
          </a:p>
        </p:txBody>
      </p:sp>
    </p:spTree>
    <p:extLst>
      <p:ext uri="{BB962C8B-B14F-4D97-AF65-F5344CB8AC3E}">
        <p14:creationId xmlns:p14="http://schemas.microsoft.com/office/powerpoint/2010/main" val="1088059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ru-RU" dirty="0"/>
              <a:t>сбор </a:t>
            </a:r>
            <a:r>
              <a:rPr lang="en-US" dirty="0"/>
              <a:t>dataset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ru-RU" dirty="0"/>
              <a:t>Разработан парсер изображений: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smokers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people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9A89D73-9783-F42A-3A59-DB286C2D0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24114"/>
            <a:ext cx="2251421" cy="150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94A197D-B660-20C9-C4FD-36711D637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69" y="4166387"/>
            <a:ext cx="5843752" cy="20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3E21B6-6D64-6F69-8ACE-AB4F6B9B815E}"/>
              </a:ext>
            </a:extLst>
          </p:cNvPr>
          <p:cNvSpPr txBox="1"/>
          <p:nvPr/>
        </p:nvSpPr>
        <p:spPr>
          <a:xfrm>
            <a:off x="6411310" y="2087880"/>
            <a:ext cx="30017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~ 200 smokers</a:t>
            </a:r>
          </a:p>
          <a:p>
            <a:endParaRPr lang="en-US" sz="3200" b="1" dirty="0"/>
          </a:p>
          <a:p>
            <a:r>
              <a:rPr lang="en-US" sz="3200" b="1" dirty="0"/>
              <a:t>~ 280 people</a:t>
            </a:r>
            <a:endParaRPr lang="ru-RU" sz="3200" b="1" dirty="0"/>
          </a:p>
        </p:txBody>
      </p:sp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Выбор классификатора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pic>
        <p:nvPicPr>
          <p:cNvPr id="8" name="Google Shape;55;p13">
            <a:extLst>
              <a:ext uri="{FF2B5EF4-FFF2-40B4-BE49-F238E27FC236}">
                <a16:creationId xmlns:a16="http://schemas.microsoft.com/office/drawing/2014/main" id="{739BC68C-8E89-074E-B63F-2AA4ED6FEB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088" y="2025450"/>
            <a:ext cx="7383823" cy="388234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1314-1322-3CC2-78EB-84106A80BDCA}"/>
              </a:ext>
            </a:extLst>
          </p:cNvPr>
          <p:cNvSpPr txBox="1"/>
          <p:nvPr/>
        </p:nvSpPr>
        <p:spPr>
          <a:xfrm>
            <a:off x="4943151" y="1583698"/>
            <a:ext cx="23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AlexNet</a:t>
            </a:r>
            <a:r>
              <a:rPr lang="en-US" b="1" dirty="0"/>
              <a:t> (10 epochs)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703D-3667-CDD0-8DF8-52470B50B93A}"/>
              </a:ext>
            </a:extLst>
          </p:cNvPr>
          <p:cNvSpPr txBox="1"/>
          <p:nvPr/>
        </p:nvSpPr>
        <p:spPr>
          <a:xfrm>
            <a:off x="5213193" y="6164882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Accuracy: 62 %</a:t>
            </a:r>
            <a:endParaRPr lang="ru-RU" b="1" i="1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Выбор классификатора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1314-1322-3CC2-78EB-84106A80BDCA}"/>
              </a:ext>
            </a:extLst>
          </p:cNvPr>
          <p:cNvSpPr txBox="1"/>
          <p:nvPr/>
        </p:nvSpPr>
        <p:spPr>
          <a:xfrm>
            <a:off x="3748946" y="1569292"/>
            <a:ext cx="4889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Inception_V3 (5 epochs, 15 unfreeze layers)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703D-3667-CDD0-8DF8-52470B50B93A}"/>
              </a:ext>
            </a:extLst>
          </p:cNvPr>
          <p:cNvSpPr txBox="1"/>
          <p:nvPr/>
        </p:nvSpPr>
        <p:spPr>
          <a:xfrm>
            <a:off x="5213193" y="6164882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Accuracy: 83 %</a:t>
            </a:r>
            <a:endParaRPr lang="ru-RU" b="1" i="1" dirty="0"/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FAB6FABF-0808-22D8-E89B-9B9CB59142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421" t="7527" r="8812" b="6643"/>
          <a:stretch/>
        </p:blipFill>
        <p:spPr>
          <a:xfrm>
            <a:off x="3033334" y="2281904"/>
            <a:ext cx="6125332" cy="35396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807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ru-RU" dirty="0"/>
              <a:t>Выбор классификатора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C:\Users\pktbcki_BurkinaAV\Desktop\Картинки для през\160363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325" y="239077"/>
            <a:ext cx="876300" cy="54058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81314-1322-3CC2-78EB-84106A80BDCA}"/>
              </a:ext>
            </a:extLst>
          </p:cNvPr>
          <p:cNvSpPr txBox="1"/>
          <p:nvPr/>
        </p:nvSpPr>
        <p:spPr>
          <a:xfrm>
            <a:off x="3748946" y="1569292"/>
            <a:ext cx="437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ResNet18 (5 epochs, 5 unfreeze layers)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A703D-3667-CDD0-8DF8-52470B50B93A}"/>
              </a:ext>
            </a:extLst>
          </p:cNvPr>
          <p:cNvSpPr txBox="1"/>
          <p:nvPr/>
        </p:nvSpPr>
        <p:spPr>
          <a:xfrm>
            <a:off x="5213193" y="6164882"/>
            <a:ext cx="181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Accuracy: 81 %</a:t>
            </a:r>
            <a:endParaRPr lang="ru-RU" b="1" i="1" dirty="0"/>
          </a:p>
        </p:txBody>
      </p:sp>
      <p:pic>
        <p:nvPicPr>
          <p:cNvPr id="4" name="Google Shape;69;p14">
            <a:extLst>
              <a:ext uri="{FF2B5EF4-FFF2-40B4-BE49-F238E27FC236}">
                <a16:creationId xmlns:a16="http://schemas.microsoft.com/office/drawing/2014/main" id="{762E83C2-DDF5-3209-56DE-E6BF143E9AE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802" t="10140" r="8595" b="5357"/>
          <a:stretch/>
        </p:blipFill>
        <p:spPr>
          <a:xfrm>
            <a:off x="2754106" y="2174574"/>
            <a:ext cx="6683788" cy="3578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415714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{93C06C4F-C024-48F0-82E5-0D75BB7EEE42}tf16411248_win32</Template>
  <TotalTime>166</TotalTime>
  <Words>238</Words>
  <Application>Microsoft Macintosh PowerPoint</Application>
  <PresentationFormat>Широкоэкранный</PresentationFormat>
  <Paragraphs>79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Avenir Next LT Pro Light</vt:lpstr>
      <vt:lpstr>Calibri</vt:lpstr>
      <vt:lpstr>Posterama</vt:lpstr>
      <vt:lpstr>Custom</vt:lpstr>
      <vt:lpstr>команда «десептиконы»  SMOKER ANALYZER</vt:lpstr>
      <vt:lpstr>наше понимание задачи</vt:lpstr>
      <vt:lpstr>доступные архитектуры решения</vt:lpstr>
      <vt:lpstr>Наш выбор архитектуры решения</vt:lpstr>
      <vt:lpstr>архитектура нейросети</vt:lpstr>
      <vt:lpstr>сбор dataset</vt:lpstr>
      <vt:lpstr>Выбор классификатора</vt:lpstr>
      <vt:lpstr>Выбор классификатора</vt:lpstr>
      <vt:lpstr>Выбор классификатора</vt:lpstr>
      <vt:lpstr>Выбор классификатора</vt:lpstr>
      <vt:lpstr>Выбор классификатора</vt:lpstr>
      <vt:lpstr>Интеграция и тестирование</vt:lpstr>
      <vt:lpstr>Итоговый результат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для хакатона МИФИ:  Распознавние курящих в неположенных местах</dc:title>
  <dc:creator>19627</dc:creator>
  <cp:lastModifiedBy>89</cp:lastModifiedBy>
  <cp:revision>17</cp:revision>
  <dcterms:created xsi:type="dcterms:W3CDTF">2024-03-25T08:53:43Z</dcterms:created>
  <dcterms:modified xsi:type="dcterms:W3CDTF">2024-04-21T10:52:05Z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2024-04-21T09:30:57Z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4c1f7b66-65a1-492f-95cd-dafc29f89f81</vt:lpwstr>
  </property>
  <property fmtid="{D5CDD505-2E9C-101B-9397-08002B2CF9AE}" pid="8" name="MSIP_Label_defa4170-0d19-0005-0004-bc88714345d2_ActionId">
    <vt:lpwstr>f7928abe-6614-4176-8991-0d44c1fb1c89</vt:lpwstr>
  </property>
  <property fmtid="{D5CDD505-2E9C-101B-9397-08002B2CF9AE}" pid="9" name="MSIP_Label_defa4170-0d19-0005-0004-bc88714345d2_ContentBits">
    <vt:lpwstr>0</vt:lpwstr>
  </property>
</Properties>
</file>